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348CB5-E13F-4350-8277-E8E2BD46AF01}" v="66" dt="2024-04-19T13:12:06.0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33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B1A-462C-48AA-913D-992CEA96C992}" type="datetimeFigureOut">
              <a:rPr lang="de-CH" smtClean="0"/>
              <a:t>19.04.2024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75CE-987E-4E8E-A663-0650595BB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323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B1A-462C-48AA-913D-992CEA96C992}" type="datetimeFigureOut">
              <a:rPr lang="de-CH" smtClean="0"/>
              <a:t>19.04.2024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75CE-987E-4E8E-A663-0650595BB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54834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B1A-462C-48AA-913D-992CEA96C992}" type="datetimeFigureOut">
              <a:rPr lang="de-CH" smtClean="0"/>
              <a:t>19.04.2024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75CE-987E-4E8E-A663-0650595BB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2461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B1A-462C-48AA-913D-992CEA96C992}" type="datetimeFigureOut">
              <a:rPr lang="de-CH" smtClean="0"/>
              <a:t>19.04.2024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75CE-987E-4E8E-A663-0650595BB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8853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B1A-462C-48AA-913D-992CEA96C992}" type="datetimeFigureOut">
              <a:rPr lang="de-CH" smtClean="0"/>
              <a:t>19.04.2024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75CE-987E-4E8E-A663-0650595BB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9903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B1A-462C-48AA-913D-992CEA96C992}" type="datetimeFigureOut">
              <a:rPr lang="de-CH" smtClean="0"/>
              <a:t>19.04.2024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75CE-987E-4E8E-A663-0650595BB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24627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B1A-462C-48AA-913D-992CEA96C992}" type="datetimeFigureOut">
              <a:rPr lang="de-CH" smtClean="0"/>
              <a:t>19.04.2024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75CE-987E-4E8E-A663-0650595BB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93561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B1A-462C-48AA-913D-992CEA96C992}" type="datetimeFigureOut">
              <a:rPr lang="de-CH" smtClean="0"/>
              <a:t>19.04.2024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75CE-987E-4E8E-A663-0650595BB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89462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B1A-462C-48AA-913D-992CEA96C992}" type="datetimeFigureOut">
              <a:rPr lang="de-CH" smtClean="0"/>
              <a:t>19.04.2024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75CE-987E-4E8E-A663-0650595BB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510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B1A-462C-48AA-913D-992CEA96C992}" type="datetimeFigureOut">
              <a:rPr lang="de-CH" smtClean="0"/>
              <a:t>19.04.2024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75CE-987E-4E8E-A663-0650595BB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37644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B1A-462C-48AA-913D-992CEA96C992}" type="datetimeFigureOut">
              <a:rPr lang="de-CH" smtClean="0"/>
              <a:t>19.04.2024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75CE-987E-4E8E-A663-0650595BB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3473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B0B1A-462C-48AA-913D-992CEA96C992}" type="datetimeFigureOut">
              <a:rPr lang="de-CH" smtClean="0"/>
              <a:t>19.04.2024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475CE-987E-4E8E-A663-0650595BB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2262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57E9F3B5-AC03-7DC7-8563-6423C6E641A5}"/>
              </a:ext>
            </a:extLst>
          </p:cNvPr>
          <p:cNvGrpSpPr/>
          <p:nvPr/>
        </p:nvGrpSpPr>
        <p:grpSpPr>
          <a:xfrm>
            <a:off x="1946589" y="3008068"/>
            <a:ext cx="941388" cy="606425"/>
            <a:chOff x="1770743" y="3424238"/>
            <a:chExt cx="941388" cy="606425"/>
          </a:xfrm>
        </p:grpSpPr>
        <p:sp>
          <p:nvSpPr>
            <p:cNvPr id="6" name="AutoShape 95">
              <a:extLst>
                <a:ext uri="{FF2B5EF4-FFF2-40B4-BE49-F238E27FC236}">
                  <a16:creationId xmlns:a16="http://schemas.microsoft.com/office/drawing/2014/main" id="{09D900E0-67D1-250C-C343-38035944E498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770743" y="3424238"/>
              <a:ext cx="893763" cy="606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7" name="Oval 97">
              <a:extLst>
                <a:ext uri="{FF2B5EF4-FFF2-40B4-BE49-F238E27FC236}">
                  <a16:creationId xmlns:a16="http://schemas.microsoft.com/office/drawing/2014/main" id="{04A78451-0FAE-8C33-F812-E51B9C7961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818" y="3429001"/>
              <a:ext cx="341313" cy="341313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8" name="Rectangle 98">
              <a:extLst>
                <a:ext uri="{FF2B5EF4-FFF2-40B4-BE49-F238E27FC236}">
                  <a16:creationId xmlns:a16="http://schemas.microsoft.com/office/drawing/2014/main" id="{394580E6-CADE-CD28-9798-B8C74BFBB0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0031" y="3536951"/>
              <a:ext cx="106363" cy="144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99">
              <a:extLst>
                <a:ext uri="{FF2B5EF4-FFF2-40B4-BE49-F238E27FC236}">
                  <a16:creationId xmlns:a16="http://schemas.microsoft.com/office/drawing/2014/main" id="{8EA243FC-E199-195B-9259-16BF0F5706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9243" y="3536951"/>
              <a:ext cx="106363" cy="144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100">
              <a:extLst>
                <a:ext uri="{FF2B5EF4-FFF2-40B4-BE49-F238E27FC236}">
                  <a16:creationId xmlns:a16="http://schemas.microsoft.com/office/drawing/2014/main" id="{D89B8151-E727-8486-ADA3-B960C9FB42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0043" y="3536951"/>
              <a:ext cx="76200" cy="144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101">
              <a:extLst>
                <a:ext uri="{FF2B5EF4-FFF2-40B4-BE49-F238E27FC236}">
                  <a16:creationId xmlns:a16="http://schemas.microsoft.com/office/drawing/2014/main" id="{6FC23762-DD17-B54B-AAB2-DA58DCCED7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2268" y="3536951"/>
              <a:ext cx="76200" cy="144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Oval 102">
              <a:extLst>
                <a:ext uri="{FF2B5EF4-FFF2-40B4-BE49-F238E27FC236}">
                  <a16:creationId xmlns:a16="http://schemas.microsoft.com/office/drawing/2014/main" id="{80D75189-71EA-330E-1A56-FD201C162F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8093" y="3709988"/>
              <a:ext cx="309563" cy="307975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3" name="Oval 103">
              <a:extLst>
                <a:ext uri="{FF2B5EF4-FFF2-40B4-BE49-F238E27FC236}">
                  <a16:creationId xmlns:a16="http://schemas.microsoft.com/office/drawing/2014/main" id="{9406797D-165C-67BC-AF4B-06A594062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3293" y="3716338"/>
              <a:ext cx="277813" cy="276225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4" name="Oval 104">
              <a:extLst>
                <a:ext uri="{FF2B5EF4-FFF2-40B4-BE49-F238E27FC236}">
                  <a16:creationId xmlns:a16="http://schemas.microsoft.com/office/drawing/2014/main" id="{AA73E4B2-A0D3-4801-804C-57B59AF060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5506" y="3476626"/>
              <a:ext cx="244475" cy="244475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5" name="Rectangle 105">
              <a:extLst>
                <a:ext uri="{FF2B5EF4-FFF2-40B4-BE49-F238E27FC236}">
                  <a16:creationId xmlns:a16="http://schemas.microsoft.com/office/drawing/2014/main" id="{0EC0A2FB-C9AE-AC8D-5DF2-1BFFF7DE03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7893" y="3538538"/>
              <a:ext cx="90488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06">
              <a:extLst>
                <a:ext uri="{FF2B5EF4-FFF2-40B4-BE49-F238E27FC236}">
                  <a16:creationId xmlns:a16="http://schemas.microsoft.com/office/drawing/2014/main" id="{750A54DC-E57A-5877-8581-3725836514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7106" y="3538538"/>
              <a:ext cx="92075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07">
              <a:extLst>
                <a:ext uri="{FF2B5EF4-FFF2-40B4-BE49-F238E27FC236}">
                  <a16:creationId xmlns:a16="http://schemas.microsoft.com/office/drawing/2014/main" id="{F80C0179-1D2E-BA2E-FB09-E89DEC9848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7906" y="3538538"/>
              <a:ext cx="66675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08">
              <a:extLst>
                <a:ext uri="{FF2B5EF4-FFF2-40B4-BE49-F238E27FC236}">
                  <a16:creationId xmlns:a16="http://schemas.microsoft.com/office/drawing/2014/main" id="{4D2A04F6-251A-7304-019D-3E9589F064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8543" y="3538538"/>
              <a:ext cx="68263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09">
              <a:extLst>
                <a:ext uri="{FF2B5EF4-FFF2-40B4-BE49-F238E27FC236}">
                  <a16:creationId xmlns:a16="http://schemas.microsoft.com/office/drawing/2014/main" id="{A8B76F56-AB63-5635-A8AE-6661A97196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3181" y="3811588"/>
              <a:ext cx="90488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10">
              <a:extLst>
                <a:ext uri="{FF2B5EF4-FFF2-40B4-BE49-F238E27FC236}">
                  <a16:creationId xmlns:a16="http://schemas.microsoft.com/office/drawing/2014/main" id="{21ACA42F-9E1B-C7B7-336C-58823B2EFB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2393" y="3811588"/>
              <a:ext cx="92075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9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11">
              <a:extLst>
                <a:ext uri="{FF2B5EF4-FFF2-40B4-BE49-F238E27FC236}">
                  <a16:creationId xmlns:a16="http://schemas.microsoft.com/office/drawing/2014/main" id="{D06EA85E-F232-5D29-9322-0C1DA3CBD0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3193" y="3811588"/>
              <a:ext cx="66675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12">
              <a:extLst>
                <a:ext uri="{FF2B5EF4-FFF2-40B4-BE49-F238E27FC236}">
                  <a16:creationId xmlns:a16="http://schemas.microsoft.com/office/drawing/2014/main" id="{93C8AD16-8258-FD4F-1102-3DC376C7BB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831" y="3811588"/>
              <a:ext cx="68263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113">
              <a:extLst>
                <a:ext uri="{FF2B5EF4-FFF2-40B4-BE49-F238E27FC236}">
                  <a16:creationId xmlns:a16="http://schemas.microsoft.com/office/drawing/2014/main" id="{28D7789D-E56E-9969-C65A-A60A55F373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1556" y="3792538"/>
              <a:ext cx="106363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114">
              <a:extLst>
                <a:ext uri="{FF2B5EF4-FFF2-40B4-BE49-F238E27FC236}">
                  <a16:creationId xmlns:a16="http://schemas.microsoft.com/office/drawing/2014/main" id="{2D420E34-4018-94F0-F4A1-EB20CA0F39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768" y="3792538"/>
              <a:ext cx="106363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6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115">
              <a:extLst>
                <a:ext uri="{FF2B5EF4-FFF2-40B4-BE49-F238E27FC236}">
                  <a16:creationId xmlns:a16="http://schemas.microsoft.com/office/drawing/2014/main" id="{7C228B7A-18DE-F134-C48C-037F913464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1568" y="3792538"/>
              <a:ext cx="76200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116">
              <a:extLst>
                <a:ext uri="{FF2B5EF4-FFF2-40B4-BE49-F238E27FC236}">
                  <a16:creationId xmlns:a16="http://schemas.microsoft.com/office/drawing/2014/main" id="{C9A77B75-AB0B-D87A-2167-0E8DAF01FB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793" y="3792538"/>
              <a:ext cx="76200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117">
              <a:extLst>
                <a:ext uri="{FF2B5EF4-FFF2-40B4-BE49-F238E27FC236}">
                  <a16:creationId xmlns:a16="http://schemas.microsoft.com/office/drawing/2014/main" id="{81C12CD3-341E-55ED-9682-DC52C9C197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3318" y="3475038"/>
              <a:ext cx="169863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118">
              <a:extLst>
                <a:ext uri="{FF2B5EF4-FFF2-40B4-BE49-F238E27FC236}">
                  <a16:creationId xmlns:a16="http://schemas.microsoft.com/office/drawing/2014/main" id="{BB8DDCA3-355D-AD27-F894-FC25700A15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0631" y="3475038"/>
              <a:ext cx="188913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119">
              <a:extLst>
                <a:ext uri="{FF2B5EF4-FFF2-40B4-BE49-F238E27FC236}">
                  <a16:creationId xmlns:a16="http://schemas.microsoft.com/office/drawing/2014/main" id="{10E86594-CE3B-385D-6B7D-FC37E24C5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5406" y="3475038"/>
              <a:ext cx="120650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altLang="de-DE" sz="1300" b="1" dirty="0">
                  <a:solidFill>
                    <a:srgbClr val="000000"/>
                  </a:solidFill>
                </a:rPr>
                <a:t>A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00B50BA0-08BD-9312-2459-C60CFD0872DC}"/>
              </a:ext>
            </a:extLst>
          </p:cNvPr>
          <p:cNvGrpSpPr/>
          <p:nvPr/>
        </p:nvGrpSpPr>
        <p:grpSpPr>
          <a:xfrm>
            <a:off x="487137" y="3067149"/>
            <a:ext cx="893762" cy="606425"/>
            <a:chOff x="312738" y="3424238"/>
            <a:chExt cx="893762" cy="606425"/>
          </a:xfrm>
        </p:grpSpPr>
        <p:sp>
          <p:nvSpPr>
            <p:cNvPr id="31" name="AutoShape 69">
              <a:extLst>
                <a:ext uri="{FF2B5EF4-FFF2-40B4-BE49-F238E27FC236}">
                  <a16:creationId xmlns:a16="http://schemas.microsoft.com/office/drawing/2014/main" id="{0F1A7909-DC41-D961-23DA-9B2FA744ADB7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12738" y="3424238"/>
              <a:ext cx="893762" cy="606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32" name="Oval 71">
              <a:extLst>
                <a:ext uri="{FF2B5EF4-FFF2-40B4-BE49-F238E27FC236}">
                  <a16:creationId xmlns:a16="http://schemas.microsoft.com/office/drawing/2014/main" id="{30381EA1-55F0-38E9-6E3E-309399AA9F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500" y="3429001"/>
              <a:ext cx="341312" cy="341313"/>
            </a:xfrm>
            <a:prstGeom prst="ellipse">
              <a:avLst/>
            </a:prstGeom>
            <a:solidFill>
              <a:srgbClr val="C6C7C8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33" name="Rectangle 72">
              <a:extLst>
                <a:ext uri="{FF2B5EF4-FFF2-40B4-BE49-F238E27FC236}">
                  <a16:creationId xmlns:a16="http://schemas.microsoft.com/office/drawing/2014/main" id="{EA3C66BD-0D72-8586-F56B-4EA980F0B0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513" y="3536951"/>
              <a:ext cx="106362" cy="144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73">
              <a:extLst>
                <a:ext uri="{FF2B5EF4-FFF2-40B4-BE49-F238E27FC236}">
                  <a16:creationId xmlns:a16="http://schemas.microsoft.com/office/drawing/2014/main" id="{AF1A6E7C-9BEB-FF3F-E1EB-57E2EEF8E8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725" y="3536951"/>
              <a:ext cx="106362" cy="144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74">
              <a:extLst>
                <a:ext uri="{FF2B5EF4-FFF2-40B4-BE49-F238E27FC236}">
                  <a16:creationId xmlns:a16="http://schemas.microsoft.com/office/drawing/2014/main" id="{DD2221DD-F3F7-C4EF-188A-EE2087589D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525" y="3536951"/>
              <a:ext cx="76200" cy="144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75">
              <a:extLst>
                <a:ext uri="{FF2B5EF4-FFF2-40B4-BE49-F238E27FC236}">
                  <a16:creationId xmlns:a16="http://schemas.microsoft.com/office/drawing/2014/main" id="{AC50A079-5F72-0BDC-0592-A29231564D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50" y="3536951"/>
              <a:ext cx="76200" cy="144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Oval 76">
              <a:extLst>
                <a:ext uri="{FF2B5EF4-FFF2-40B4-BE49-F238E27FC236}">
                  <a16:creationId xmlns:a16="http://schemas.microsoft.com/office/drawing/2014/main" id="{B98B6CD4-E738-F5F8-B256-337FE20445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225" y="3717926"/>
              <a:ext cx="309562" cy="307975"/>
            </a:xfrm>
            <a:prstGeom prst="ellipse">
              <a:avLst/>
            </a:prstGeom>
            <a:solidFill>
              <a:srgbClr val="C6C7C8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38" name="Rectangle 77">
              <a:extLst>
                <a:ext uri="{FF2B5EF4-FFF2-40B4-BE49-F238E27FC236}">
                  <a16:creationId xmlns:a16="http://schemas.microsoft.com/office/drawing/2014/main" id="{2C5178E9-9444-8AB0-479B-CAB9BD3597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363" y="3811588"/>
              <a:ext cx="90487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78">
              <a:extLst>
                <a:ext uri="{FF2B5EF4-FFF2-40B4-BE49-F238E27FC236}">
                  <a16:creationId xmlns:a16="http://schemas.microsoft.com/office/drawing/2014/main" id="{F5586815-3D2F-18DE-699D-FB10433AA4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3575" y="3811588"/>
              <a:ext cx="92075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9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79">
              <a:extLst>
                <a:ext uri="{FF2B5EF4-FFF2-40B4-BE49-F238E27FC236}">
                  <a16:creationId xmlns:a16="http://schemas.microsoft.com/office/drawing/2014/main" id="{5405DFBE-77D7-96FA-63AC-D1BE0E205F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375" y="3811588"/>
              <a:ext cx="68262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80">
              <a:extLst>
                <a:ext uri="{FF2B5EF4-FFF2-40B4-BE49-F238E27FC236}">
                  <a16:creationId xmlns:a16="http://schemas.microsoft.com/office/drawing/2014/main" id="{C387D47A-2FB0-20E8-A26E-CBF3C8B96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600" y="3811588"/>
              <a:ext cx="66675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Oval 81">
              <a:extLst>
                <a:ext uri="{FF2B5EF4-FFF2-40B4-BE49-F238E27FC236}">
                  <a16:creationId xmlns:a16="http://schemas.microsoft.com/office/drawing/2014/main" id="{26512356-DAA0-5C8B-B0C8-7BBE5F9067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725" y="3716338"/>
              <a:ext cx="276225" cy="276225"/>
            </a:xfrm>
            <a:prstGeom prst="ellipse">
              <a:avLst/>
            </a:prstGeom>
            <a:solidFill>
              <a:srgbClr val="C6C7C8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43" name="Rectangle 82">
              <a:extLst>
                <a:ext uri="{FF2B5EF4-FFF2-40B4-BE49-F238E27FC236}">
                  <a16:creationId xmlns:a16="http://schemas.microsoft.com/office/drawing/2014/main" id="{1B6B8206-00C8-26C8-236F-5BBB21382B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5988" y="3792538"/>
              <a:ext cx="106362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83">
              <a:extLst>
                <a:ext uri="{FF2B5EF4-FFF2-40B4-BE49-F238E27FC236}">
                  <a16:creationId xmlns:a16="http://schemas.microsoft.com/office/drawing/2014/main" id="{A165B7E4-A4D9-45D8-E262-9812B7EF6C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5200" y="3792538"/>
              <a:ext cx="106362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6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84">
              <a:extLst>
                <a:ext uri="{FF2B5EF4-FFF2-40B4-BE49-F238E27FC236}">
                  <a16:creationId xmlns:a16="http://schemas.microsoft.com/office/drawing/2014/main" id="{304FAE04-2B9B-D3DB-64DA-F614F16E79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6000" y="3792538"/>
              <a:ext cx="76200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85">
              <a:extLst>
                <a:ext uri="{FF2B5EF4-FFF2-40B4-BE49-F238E27FC236}">
                  <a16:creationId xmlns:a16="http://schemas.microsoft.com/office/drawing/2014/main" id="{04DEB460-BC9D-4491-AA83-C8CA2F103D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8225" y="3792538"/>
              <a:ext cx="76200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Oval 86">
              <a:extLst>
                <a:ext uri="{FF2B5EF4-FFF2-40B4-BE49-F238E27FC236}">
                  <a16:creationId xmlns:a16="http://schemas.microsoft.com/office/drawing/2014/main" id="{EB5E59E5-65F8-86F6-0026-B6B00FA713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7263" y="3476626"/>
              <a:ext cx="246062" cy="244475"/>
            </a:xfrm>
            <a:prstGeom prst="ellipse">
              <a:avLst/>
            </a:prstGeom>
            <a:solidFill>
              <a:srgbClr val="C6C7C8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48" name="Rectangle 87">
              <a:extLst>
                <a:ext uri="{FF2B5EF4-FFF2-40B4-BE49-F238E27FC236}">
                  <a16:creationId xmlns:a16="http://schemas.microsoft.com/office/drawing/2014/main" id="{567CDA01-A4CB-3B6C-54A6-594FC33E25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650" y="3538538"/>
              <a:ext cx="90487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88">
              <a:extLst>
                <a:ext uri="{FF2B5EF4-FFF2-40B4-BE49-F238E27FC236}">
                  <a16:creationId xmlns:a16="http://schemas.microsoft.com/office/drawing/2014/main" id="{BA2FE643-306E-D72C-4C13-6F047041C2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8863" y="3538538"/>
              <a:ext cx="92075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89">
              <a:extLst>
                <a:ext uri="{FF2B5EF4-FFF2-40B4-BE49-F238E27FC236}">
                  <a16:creationId xmlns:a16="http://schemas.microsoft.com/office/drawing/2014/main" id="{13C3534A-5DE3-8E60-89E4-BBA0D0E25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9663" y="3538538"/>
              <a:ext cx="68262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90">
              <a:extLst>
                <a:ext uri="{FF2B5EF4-FFF2-40B4-BE49-F238E27FC236}">
                  <a16:creationId xmlns:a16="http://schemas.microsoft.com/office/drawing/2014/main" id="{5609B1F5-55E0-1E7C-E8FC-A372E43BDE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1888" y="3538538"/>
              <a:ext cx="66675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91">
              <a:extLst>
                <a:ext uri="{FF2B5EF4-FFF2-40B4-BE49-F238E27FC236}">
                  <a16:creationId xmlns:a16="http://schemas.microsoft.com/office/drawing/2014/main" id="{13D4F00B-D5D2-CF5C-3933-6C5C4E5D06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988" y="3479801"/>
              <a:ext cx="17145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92">
              <a:extLst>
                <a:ext uri="{FF2B5EF4-FFF2-40B4-BE49-F238E27FC236}">
                  <a16:creationId xmlns:a16="http://schemas.microsoft.com/office/drawing/2014/main" id="{502BBF30-7656-0C94-3244-3BB9300219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888" y="3479801"/>
              <a:ext cx="188912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93">
              <a:extLst>
                <a:ext uri="{FF2B5EF4-FFF2-40B4-BE49-F238E27FC236}">
                  <a16:creationId xmlns:a16="http://schemas.microsoft.com/office/drawing/2014/main" id="{1E14E0FA-5EBC-7369-EC4A-3EC2CCC22B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5663" y="3479801"/>
              <a:ext cx="111125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altLang="de-DE" sz="1200" b="1" dirty="0">
                  <a:solidFill>
                    <a:srgbClr val="000000"/>
                  </a:solidFill>
                </a:rPr>
                <a:t>D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7" name="Gruppieren 56">
            <a:extLst>
              <a:ext uri="{FF2B5EF4-FFF2-40B4-BE49-F238E27FC236}">
                <a16:creationId xmlns:a16="http://schemas.microsoft.com/office/drawing/2014/main" id="{44893BC0-6E0D-C46E-E9F6-0D0196983A2D}"/>
              </a:ext>
            </a:extLst>
          </p:cNvPr>
          <p:cNvGrpSpPr/>
          <p:nvPr/>
        </p:nvGrpSpPr>
        <p:grpSpPr>
          <a:xfrm>
            <a:off x="4363245" y="3979231"/>
            <a:ext cx="409575" cy="655638"/>
            <a:chOff x="3897051" y="4743310"/>
            <a:chExt cx="409575" cy="655638"/>
          </a:xfrm>
        </p:grpSpPr>
        <p:grpSp>
          <p:nvGrpSpPr>
            <p:cNvPr id="58" name="Gruppieren 57">
              <a:extLst>
                <a:ext uri="{FF2B5EF4-FFF2-40B4-BE49-F238E27FC236}">
                  <a16:creationId xmlns:a16="http://schemas.microsoft.com/office/drawing/2014/main" id="{97F07B49-315B-3AC4-3C8E-7FC8466FA752}"/>
                </a:ext>
              </a:extLst>
            </p:cNvPr>
            <p:cNvGrpSpPr/>
            <p:nvPr/>
          </p:nvGrpSpPr>
          <p:grpSpPr>
            <a:xfrm>
              <a:off x="3897051" y="4743310"/>
              <a:ext cx="409575" cy="655638"/>
              <a:chOff x="3900169" y="4740337"/>
              <a:chExt cx="409575" cy="655638"/>
            </a:xfrm>
          </p:grpSpPr>
          <p:sp>
            <p:nvSpPr>
              <p:cNvPr id="65" name="AutoShape 144">
                <a:extLst>
                  <a:ext uri="{FF2B5EF4-FFF2-40B4-BE49-F238E27FC236}">
                    <a16:creationId xmlns:a16="http://schemas.microsoft.com/office/drawing/2014/main" id="{27E8C9C5-B0BF-F81D-CFFB-0F53542E09A4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3900169" y="4753037"/>
                <a:ext cx="385763" cy="642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66" name="Rectangle 146">
                <a:extLst>
                  <a:ext uri="{FF2B5EF4-FFF2-40B4-BE49-F238E27FC236}">
                    <a16:creationId xmlns:a16="http://schemas.microsoft.com/office/drawing/2014/main" id="{271C25D7-1F0B-DBA1-74F7-8F3283102C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71607" y="4740337"/>
                <a:ext cx="228600" cy="263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</a:t>
                </a:r>
                <a:endParaRPr kumimoji="0" lang="de-DE" altLang="de-DE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7" name="Rectangle 147">
                <a:extLst>
                  <a:ext uri="{FF2B5EF4-FFF2-40B4-BE49-F238E27FC236}">
                    <a16:creationId xmlns:a16="http://schemas.microsoft.com/office/drawing/2014/main" id="{3B698289-BADA-CF50-97DC-4F718495B6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3369" y="4740337"/>
                <a:ext cx="206375" cy="263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g</a:t>
                </a:r>
                <a:endParaRPr kumimoji="0" lang="de-DE" altLang="de-DE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8" name="Freeform 148">
                <a:extLst>
                  <a:ext uri="{FF2B5EF4-FFF2-40B4-BE49-F238E27FC236}">
                    <a16:creationId xmlns:a16="http://schemas.microsoft.com/office/drawing/2014/main" id="{98963462-B3CC-BB1C-E891-7976BD0CA4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4319" y="5003862"/>
                <a:ext cx="195263" cy="354013"/>
              </a:xfrm>
              <a:custGeom>
                <a:avLst/>
                <a:gdLst>
                  <a:gd name="T0" fmla="*/ 207 w 207"/>
                  <a:gd name="T1" fmla="*/ 0 h 378"/>
                  <a:gd name="T2" fmla="*/ 196 w 207"/>
                  <a:gd name="T3" fmla="*/ 190 h 378"/>
                  <a:gd name="T4" fmla="*/ 155 w 207"/>
                  <a:gd name="T5" fmla="*/ 341 h 378"/>
                  <a:gd name="T6" fmla="*/ 103 w 207"/>
                  <a:gd name="T7" fmla="*/ 378 h 378"/>
                  <a:gd name="T8" fmla="*/ 56 w 207"/>
                  <a:gd name="T9" fmla="*/ 339 h 378"/>
                  <a:gd name="T10" fmla="*/ 8 w 207"/>
                  <a:gd name="T11" fmla="*/ 192 h 378"/>
                  <a:gd name="T12" fmla="*/ 0 w 207"/>
                  <a:gd name="T13" fmla="*/ 1 h 378"/>
                  <a:gd name="T14" fmla="*/ 207 w 207"/>
                  <a:gd name="T15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7" h="378">
                    <a:moveTo>
                      <a:pt x="207" y="0"/>
                    </a:moveTo>
                    <a:cubicBezTo>
                      <a:pt x="207" y="0"/>
                      <a:pt x="207" y="130"/>
                      <a:pt x="196" y="190"/>
                    </a:cubicBezTo>
                    <a:cubicBezTo>
                      <a:pt x="182" y="272"/>
                      <a:pt x="155" y="341"/>
                      <a:pt x="155" y="341"/>
                    </a:cubicBezTo>
                    <a:cubicBezTo>
                      <a:pt x="149" y="367"/>
                      <a:pt x="131" y="378"/>
                      <a:pt x="103" y="378"/>
                    </a:cubicBezTo>
                    <a:cubicBezTo>
                      <a:pt x="77" y="378"/>
                      <a:pt x="67" y="365"/>
                      <a:pt x="56" y="339"/>
                    </a:cubicBezTo>
                    <a:cubicBezTo>
                      <a:pt x="56" y="339"/>
                      <a:pt x="19" y="273"/>
                      <a:pt x="8" y="192"/>
                    </a:cubicBezTo>
                    <a:cubicBezTo>
                      <a:pt x="0" y="130"/>
                      <a:pt x="0" y="1"/>
                      <a:pt x="0" y="1"/>
                    </a:cubicBezTo>
                    <a:lnTo>
                      <a:pt x="207" y="0"/>
                    </a:lnTo>
                    <a:close/>
                  </a:path>
                </a:pathLst>
              </a:custGeom>
              <a:solidFill>
                <a:srgbClr val="C6C7C8"/>
              </a:solidFill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69" name="Oval 149">
                <a:extLst>
                  <a:ext uri="{FF2B5EF4-FFF2-40B4-BE49-F238E27FC236}">
                    <a16:creationId xmlns:a16="http://schemas.microsoft.com/office/drawing/2014/main" id="{4C872BAD-2B1F-A5E3-6760-BF36B5F70F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4319" y="4956237"/>
                <a:ext cx="196850" cy="93663"/>
              </a:xfrm>
              <a:prstGeom prst="ellipse">
                <a:avLst/>
              </a:prstGeom>
              <a:solidFill>
                <a:srgbClr val="C6C7C8"/>
              </a:solidFill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70" name="Freeform 154">
                <a:extLst>
                  <a:ext uri="{FF2B5EF4-FFF2-40B4-BE49-F238E27FC236}">
                    <a16:creationId xmlns:a16="http://schemas.microsoft.com/office/drawing/2014/main" id="{6B87D327-6F3B-25BD-5606-AB529F9D37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4932" y="5003862"/>
                <a:ext cx="166688" cy="354013"/>
              </a:xfrm>
              <a:custGeom>
                <a:avLst/>
                <a:gdLst>
                  <a:gd name="T0" fmla="*/ 176 w 176"/>
                  <a:gd name="T1" fmla="*/ 0 h 378"/>
                  <a:gd name="T2" fmla="*/ 167 w 176"/>
                  <a:gd name="T3" fmla="*/ 190 h 378"/>
                  <a:gd name="T4" fmla="*/ 132 w 176"/>
                  <a:gd name="T5" fmla="*/ 341 h 378"/>
                  <a:gd name="T6" fmla="*/ 88 w 176"/>
                  <a:gd name="T7" fmla="*/ 378 h 378"/>
                  <a:gd name="T8" fmla="*/ 47 w 176"/>
                  <a:gd name="T9" fmla="*/ 339 h 378"/>
                  <a:gd name="T10" fmla="*/ 7 w 176"/>
                  <a:gd name="T11" fmla="*/ 192 h 378"/>
                  <a:gd name="T12" fmla="*/ 0 w 176"/>
                  <a:gd name="T13" fmla="*/ 1 h 378"/>
                  <a:gd name="T14" fmla="*/ 176 w 176"/>
                  <a:gd name="T15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6" h="378">
                    <a:moveTo>
                      <a:pt x="176" y="0"/>
                    </a:moveTo>
                    <a:cubicBezTo>
                      <a:pt x="176" y="0"/>
                      <a:pt x="176" y="130"/>
                      <a:pt x="167" y="190"/>
                    </a:cubicBezTo>
                    <a:cubicBezTo>
                      <a:pt x="155" y="272"/>
                      <a:pt x="132" y="341"/>
                      <a:pt x="132" y="341"/>
                    </a:cubicBezTo>
                    <a:cubicBezTo>
                      <a:pt x="127" y="367"/>
                      <a:pt x="111" y="378"/>
                      <a:pt x="88" y="378"/>
                    </a:cubicBezTo>
                    <a:cubicBezTo>
                      <a:pt x="66" y="378"/>
                      <a:pt x="57" y="365"/>
                      <a:pt x="47" y="339"/>
                    </a:cubicBezTo>
                    <a:cubicBezTo>
                      <a:pt x="47" y="339"/>
                      <a:pt x="16" y="273"/>
                      <a:pt x="7" y="192"/>
                    </a:cubicBezTo>
                    <a:cubicBezTo>
                      <a:pt x="0" y="130"/>
                      <a:pt x="0" y="1"/>
                      <a:pt x="0" y="1"/>
                    </a:cubicBezTo>
                    <a:lnTo>
                      <a:pt x="176" y="0"/>
                    </a:lnTo>
                    <a:close/>
                  </a:path>
                </a:pathLst>
              </a:custGeom>
              <a:solidFill>
                <a:srgbClr val="C6C7C8"/>
              </a:solidFill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71" name="Oval 155">
                <a:extLst>
                  <a:ext uri="{FF2B5EF4-FFF2-40B4-BE49-F238E27FC236}">
                    <a16:creationId xmlns:a16="http://schemas.microsoft.com/office/drawing/2014/main" id="{CDD72BAF-E0D3-2DC2-5EB9-B735E23784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3344" y="4956237"/>
                <a:ext cx="168275" cy="93663"/>
              </a:xfrm>
              <a:prstGeom prst="ellipse">
                <a:avLst/>
              </a:prstGeom>
              <a:solidFill>
                <a:srgbClr val="C6C7C8"/>
              </a:solidFill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</p:grpSp>
        <p:sp>
          <p:nvSpPr>
            <p:cNvPr id="59" name="Line 151">
              <a:extLst>
                <a:ext uri="{FF2B5EF4-FFF2-40B4-BE49-F238E27FC236}">
                  <a16:creationId xmlns:a16="http://schemas.microsoft.com/office/drawing/2014/main" id="{EC408505-CFBE-2DEB-E43D-432FB2AA46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86716" y="5289612"/>
              <a:ext cx="36044" cy="9625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60" name="Line 152">
              <a:extLst>
                <a:ext uri="{FF2B5EF4-FFF2-40B4-BE49-F238E27FC236}">
                  <a16:creationId xmlns:a16="http://schemas.microsoft.com/office/drawing/2014/main" id="{171999E8-902A-FD8C-ADE1-CBB5D56307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6901" y="5288397"/>
              <a:ext cx="28088" cy="89948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61" name="Line 151">
              <a:extLst>
                <a:ext uri="{FF2B5EF4-FFF2-40B4-BE49-F238E27FC236}">
                  <a16:creationId xmlns:a16="http://schemas.microsoft.com/office/drawing/2014/main" id="{EADFA865-D7C7-2C21-3D80-2D56D0D3BA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98305" y="5275483"/>
              <a:ext cx="36044" cy="9625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62" name="Line 152">
              <a:extLst>
                <a:ext uri="{FF2B5EF4-FFF2-40B4-BE49-F238E27FC236}">
                  <a16:creationId xmlns:a16="http://schemas.microsoft.com/office/drawing/2014/main" id="{65C1D09C-373C-ACBE-BE32-91BE48D2D7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49880" y="5279115"/>
              <a:ext cx="28088" cy="89948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63" name="Line 153">
              <a:extLst>
                <a:ext uri="{FF2B5EF4-FFF2-40B4-BE49-F238E27FC236}">
                  <a16:creationId xmlns:a16="http://schemas.microsoft.com/office/drawing/2014/main" id="{1776F3CB-9C9A-B505-4A2C-504680A853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86958" y="5303631"/>
              <a:ext cx="2396" cy="90624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64" name="Line 153">
              <a:extLst>
                <a:ext uri="{FF2B5EF4-FFF2-40B4-BE49-F238E27FC236}">
                  <a16:creationId xmlns:a16="http://schemas.microsoft.com/office/drawing/2014/main" id="{23CB7389-31B0-D795-9715-4FB5468ABE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94372" y="5302449"/>
              <a:ext cx="2396" cy="90624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</p:grpSp>
      <p:pic>
        <p:nvPicPr>
          <p:cNvPr id="72" name="Picture 4">
            <a:extLst>
              <a:ext uri="{FF2B5EF4-FFF2-40B4-BE49-F238E27FC236}">
                <a16:creationId xmlns:a16="http://schemas.microsoft.com/office/drawing/2014/main" id="{A99D02F9-4C89-D1FD-4799-5ACD92A375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487" y="4065624"/>
            <a:ext cx="168750" cy="48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30">
            <a:extLst>
              <a:ext uri="{FF2B5EF4-FFF2-40B4-BE49-F238E27FC236}">
                <a16:creationId xmlns:a16="http://schemas.microsoft.com/office/drawing/2014/main" id="{9FE726D1-CD28-4C1A-8908-E2A64D3705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164" y="4017106"/>
            <a:ext cx="672188" cy="62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4">
            <a:extLst>
              <a:ext uri="{FF2B5EF4-FFF2-40B4-BE49-F238E27FC236}">
                <a16:creationId xmlns:a16="http://schemas.microsoft.com/office/drawing/2014/main" id="{49F7938D-C90C-5529-D26D-CB2305439D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98" y="4109926"/>
            <a:ext cx="154688" cy="3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5" name="Gruppieren 74">
            <a:extLst>
              <a:ext uri="{FF2B5EF4-FFF2-40B4-BE49-F238E27FC236}">
                <a16:creationId xmlns:a16="http://schemas.microsoft.com/office/drawing/2014/main" id="{2AC9A9E3-7D9F-1F8A-981B-A3A9D4D17792}"/>
              </a:ext>
            </a:extLst>
          </p:cNvPr>
          <p:cNvGrpSpPr/>
          <p:nvPr/>
        </p:nvGrpSpPr>
        <p:grpSpPr>
          <a:xfrm>
            <a:off x="3736888" y="3027511"/>
            <a:ext cx="246062" cy="437363"/>
            <a:chOff x="3301042" y="3405975"/>
            <a:chExt cx="246062" cy="437363"/>
          </a:xfrm>
        </p:grpSpPr>
        <p:sp>
          <p:nvSpPr>
            <p:cNvPr id="76" name="Oval 86">
              <a:extLst>
                <a:ext uri="{FF2B5EF4-FFF2-40B4-BE49-F238E27FC236}">
                  <a16:creationId xmlns:a16="http://schemas.microsoft.com/office/drawing/2014/main" id="{BF039AAE-4054-D1D3-E13C-7DB75EF4F2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1042" y="3598863"/>
              <a:ext cx="246062" cy="244475"/>
            </a:xfrm>
            <a:prstGeom prst="ellipse">
              <a:avLst/>
            </a:prstGeom>
            <a:solidFill>
              <a:srgbClr val="C6C7C8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77" name="Rectangle 105">
              <a:extLst>
                <a:ext uri="{FF2B5EF4-FFF2-40B4-BE49-F238E27FC236}">
                  <a16:creationId xmlns:a16="http://schemas.microsoft.com/office/drawing/2014/main" id="{9ED8559B-FF16-1678-504A-B09D06C08F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2401" y="3672957"/>
              <a:ext cx="161432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20“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118">
              <a:extLst>
                <a:ext uri="{FF2B5EF4-FFF2-40B4-BE49-F238E27FC236}">
                  <a16:creationId xmlns:a16="http://schemas.microsoft.com/office/drawing/2014/main" id="{B31B3555-C23E-A849-25FB-B55D68F98EE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322697" y="3405975"/>
              <a:ext cx="220005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Pi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79" name="Picture 2">
            <a:extLst>
              <a:ext uri="{FF2B5EF4-FFF2-40B4-BE49-F238E27FC236}">
                <a16:creationId xmlns:a16="http://schemas.microsoft.com/office/drawing/2014/main" id="{232B2C09-EA79-D2FB-61CE-6FE3E1205C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23" y="5136394"/>
            <a:ext cx="593438" cy="50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0" name="Group 9">
            <a:extLst>
              <a:ext uri="{FF2B5EF4-FFF2-40B4-BE49-F238E27FC236}">
                <a16:creationId xmlns:a16="http://schemas.microsoft.com/office/drawing/2014/main" id="{8D64C84E-ED16-4996-9FE6-68BE946A3DB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025766" y="5142348"/>
            <a:ext cx="155575" cy="355600"/>
            <a:chOff x="2298" y="2759"/>
            <a:chExt cx="98" cy="224"/>
          </a:xfrm>
        </p:grpSpPr>
        <p:sp>
          <p:nvSpPr>
            <p:cNvPr id="81" name="AutoShape 8">
              <a:extLst>
                <a:ext uri="{FF2B5EF4-FFF2-40B4-BE49-F238E27FC236}">
                  <a16:creationId xmlns:a16="http://schemas.microsoft.com/office/drawing/2014/main" id="{01C2ADA3-3473-CBD2-7370-1D28DC80739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298" y="2767"/>
              <a:ext cx="98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82" name="Oval 10">
              <a:extLst>
                <a:ext uri="{FF2B5EF4-FFF2-40B4-BE49-F238E27FC236}">
                  <a16:creationId xmlns:a16="http://schemas.microsoft.com/office/drawing/2014/main" id="{36A5AEBF-4611-6C0A-843E-E8385B63B4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1" y="2890"/>
              <a:ext cx="93" cy="91"/>
            </a:xfrm>
            <a:prstGeom prst="ellipse">
              <a:avLst/>
            </a:prstGeom>
            <a:solidFill>
              <a:srgbClr val="C6C7C8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83" name="Rectangle 11">
              <a:extLst>
                <a:ext uri="{FF2B5EF4-FFF2-40B4-BE49-F238E27FC236}">
                  <a16:creationId xmlns:a16="http://schemas.microsoft.com/office/drawing/2014/main" id="{6730ED72-6C27-325E-B1C2-F39D5E19C8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9" y="2759"/>
              <a:ext cx="6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altLang="de-DE" sz="1400" b="1" dirty="0">
                  <a:solidFill>
                    <a:srgbClr val="000000"/>
                  </a:solidFill>
                </a:rPr>
                <a:t>T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85" name="Gruppieren 84">
            <a:extLst>
              <a:ext uri="{FF2B5EF4-FFF2-40B4-BE49-F238E27FC236}">
                <a16:creationId xmlns:a16="http://schemas.microsoft.com/office/drawing/2014/main" id="{82863763-5010-ECFB-AA6E-7792723B7DA9}"/>
              </a:ext>
            </a:extLst>
          </p:cNvPr>
          <p:cNvGrpSpPr/>
          <p:nvPr/>
        </p:nvGrpSpPr>
        <p:grpSpPr>
          <a:xfrm>
            <a:off x="3365705" y="5234433"/>
            <a:ext cx="379067" cy="405399"/>
            <a:chOff x="4810436" y="5075842"/>
            <a:chExt cx="379067" cy="405399"/>
          </a:xfrm>
        </p:grpSpPr>
        <p:grpSp>
          <p:nvGrpSpPr>
            <p:cNvPr id="86" name="Gruppieren 85">
              <a:extLst>
                <a:ext uri="{FF2B5EF4-FFF2-40B4-BE49-F238E27FC236}">
                  <a16:creationId xmlns:a16="http://schemas.microsoft.com/office/drawing/2014/main" id="{12E17506-B949-CE92-AC16-D4C766B10C5C}"/>
                </a:ext>
              </a:extLst>
            </p:cNvPr>
            <p:cNvGrpSpPr/>
            <p:nvPr/>
          </p:nvGrpSpPr>
          <p:grpSpPr>
            <a:xfrm>
              <a:off x="4992653" y="5075842"/>
              <a:ext cx="196850" cy="214313"/>
              <a:chOff x="4857750" y="5046663"/>
              <a:chExt cx="196850" cy="214313"/>
            </a:xfrm>
          </p:grpSpPr>
          <p:sp>
            <p:nvSpPr>
              <p:cNvPr id="95" name="Freeform 135">
                <a:extLst>
                  <a:ext uri="{FF2B5EF4-FFF2-40B4-BE49-F238E27FC236}">
                    <a16:creationId xmlns:a16="http://schemas.microsoft.com/office/drawing/2014/main" id="{99849D33-8A46-5805-D4B4-79DBBD0B59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7750" y="5105401"/>
                <a:ext cx="196850" cy="155575"/>
              </a:xfrm>
              <a:custGeom>
                <a:avLst/>
                <a:gdLst>
                  <a:gd name="T0" fmla="*/ 208 w 208"/>
                  <a:gd name="T1" fmla="*/ 0 h 165"/>
                  <a:gd name="T2" fmla="*/ 208 w 208"/>
                  <a:gd name="T3" fmla="*/ 97 h 165"/>
                  <a:gd name="T4" fmla="*/ 104 w 208"/>
                  <a:gd name="T5" fmla="*/ 165 h 165"/>
                  <a:gd name="T6" fmla="*/ 0 w 208"/>
                  <a:gd name="T7" fmla="*/ 97 h 165"/>
                  <a:gd name="T8" fmla="*/ 0 w 208"/>
                  <a:gd name="T9" fmla="*/ 0 h 165"/>
                  <a:gd name="T10" fmla="*/ 208 w 208"/>
                  <a:gd name="T11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8" h="165">
                    <a:moveTo>
                      <a:pt x="208" y="0"/>
                    </a:moveTo>
                    <a:cubicBezTo>
                      <a:pt x="208" y="97"/>
                      <a:pt x="208" y="97"/>
                      <a:pt x="208" y="97"/>
                    </a:cubicBezTo>
                    <a:cubicBezTo>
                      <a:pt x="208" y="135"/>
                      <a:pt x="162" y="165"/>
                      <a:pt x="104" y="165"/>
                    </a:cubicBezTo>
                    <a:cubicBezTo>
                      <a:pt x="46" y="165"/>
                      <a:pt x="0" y="135"/>
                      <a:pt x="0" y="97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208" y="0"/>
                    </a:lnTo>
                    <a:close/>
                  </a:path>
                </a:pathLst>
              </a:custGeom>
              <a:solidFill>
                <a:srgbClr val="C6C7C8"/>
              </a:solidFill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96" name="Oval 136">
                <a:extLst>
                  <a:ext uri="{FF2B5EF4-FFF2-40B4-BE49-F238E27FC236}">
                    <a16:creationId xmlns:a16="http://schemas.microsoft.com/office/drawing/2014/main" id="{38B19338-653A-8829-A093-49379282D1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57750" y="5046663"/>
                <a:ext cx="196850" cy="130175"/>
              </a:xfrm>
              <a:prstGeom prst="ellipse">
                <a:avLst/>
              </a:prstGeom>
              <a:solidFill>
                <a:srgbClr val="C6C7C8"/>
              </a:solidFill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</p:grpSp>
        <p:grpSp>
          <p:nvGrpSpPr>
            <p:cNvPr id="87" name="Gruppieren 86">
              <a:extLst>
                <a:ext uri="{FF2B5EF4-FFF2-40B4-BE49-F238E27FC236}">
                  <a16:creationId xmlns:a16="http://schemas.microsoft.com/office/drawing/2014/main" id="{3ABFA4CD-1F73-3B65-DC84-996B8162FC76}"/>
                </a:ext>
              </a:extLst>
            </p:cNvPr>
            <p:cNvGrpSpPr/>
            <p:nvPr/>
          </p:nvGrpSpPr>
          <p:grpSpPr>
            <a:xfrm>
              <a:off x="4810436" y="5086181"/>
              <a:ext cx="168275" cy="182563"/>
              <a:chOff x="4672013" y="5054601"/>
              <a:chExt cx="168275" cy="182563"/>
            </a:xfrm>
          </p:grpSpPr>
          <p:sp>
            <p:nvSpPr>
              <p:cNvPr id="93" name="Freeform 137">
                <a:extLst>
                  <a:ext uri="{FF2B5EF4-FFF2-40B4-BE49-F238E27FC236}">
                    <a16:creationId xmlns:a16="http://schemas.microsoft.com/office/drawing/2014/main" id="{F2AA7B32-7A3D-5E63-EFB6-C882E0CB83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2013" y="5105401"/>
                <a:ext cx="168275" cy="131763"/>
              </a:xfrm>
              <a:custGeom>
                <a:avLst/>
                <a:gdLst>
                  <a:gd name="T0" fmla="*/ 178 w 178"/>
                  <a:gd name="T1" fmla="*/ 0 h 140"/>
                  <a:gd name="T2" fmla="*/ 178 w 178"/>
                  <a:gd name="T3" fmla="*/ 82 h 140"/>
                  <a:gd name="T4" fmla="*/ 89 w 178"/>
                  <a:gd name="T5" fmla="*/ 140 h 140"/>
                  <a:gd name="T6" fmla="*/ 0 w 178"/>
                  <a:gd name="T7" fmla="*/ 82 h 140"/>
                  <a:gd name="T8" fmla="*/ 0 w 178"/>
                  <a:gd name="T9" fmla="*/ 0 h 140"/>
                  <a:gd name="T10" fmla="*/ 178 w 178"/>
                  <a:gd name="T11" fmla="*/ 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8" h="140">
                    <a:moveTo>
                      <a:pt x="178" y="0"/>
                    </a:moveTo>
                    <a:cubicBezTo>
                      <a:pt x="178" y="82"/>
                      <a:pt x="178" y="82"/>
                      <a:pt x="178" y="82"/>
                    </a:cubicBezTo>
                    <a:cubicBezTo>
                      <a:pt x="178" y="114"/>
                      <a:pt x="138" y="140"/>
                      <a:pt x="89" y="140"/>
                    </a:cubicBezTo>
                    <a:cubicBezTo>
                      <a:pt x="40" y="140"/>
                      <a:pt x="0" y="114"/>
                      <a:pt x="0" y="82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78" y="0"/>
                    </a:lnTo>
                    <a:close/>
                  </a:path>
                </a:pathLst>
              </a:custGeom>
              <a:solidFill>
                <a:srgbClr val="C6C7C8"/>
              </a:solidFill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94" name="Oval 138">
                <a:extLst>
                  <a:ext uri="{FF2B5EF4-FFF2-40B4-BE49-F238E27FC236}">
                    <a16:creationId xmlns:a16="http://schemas.microsoft.com/office/drawing/2014/main" id="{B1E16CF0-0371-8F1C-5FF6-A6ABF9F8AE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72013" y="5054601"/>
                <a:ext cx="168275" cy="109538"/>
              </a:xfrm>
              <a:prstGeom prst="ellipse">
                <a:avLst/>
              </a:prstGeom>
              <a:solidFill>
                <a:srgbClr val="C6C7C8"/>
              </a:solidFill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</p:grpSp>
        <p:grpSp>
          <p:nvGrpSpPr>
            <p:cNvPr id="88" name="Gruppieren 87">
              <a:extLst>
                <a:ext uri="{FF2B5EF4-FFF2-40B4-BE49-F238E27FC236}">
                  <a16:creationId xmlns:a16="http://schemas.microsoft.com/office/drawing/2014/main" id="{35542C05-F805-9CF2-0C3C-2A4C90239722}"/>
                </a:ext>
              </a:extLst>
            </p:cNvPr>
            <p:cNvGrpSpPr/>
            <p:nvPr/>
          </p:nvGrpSpPr>
          <p:grpSpPr>
            <a:xfrm>
              <a:off x="4903328" y="5236577"/>
              <a:ext cx="169103" cy="244664"/>
              <a:chOff x="5026784" y="5218113"/>
              <a:chExt cx="169103" cy="244664"/>
            </a:xfrm>
          </p:grpSpPr>
          <p:sp>
            <p:nvSpPr>
              <p:cNvPr id="89" name="Line 139">
                <a:extLst>
                  <a:ext uri="{FF2B5EF4-FFF2-40B4-BE49-F238E27FC236}">
                    <a16:creationId xmlns:a16="http://schemas.microsoft.com/office/drawing/2014/main" id="{6B97C267-9732-0456-162D-7FC577E339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3303" y="5218113"/>
                <a:ext cx="0" cy="185738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90" name="Line 142">
                <a:extLst>
                  <a:ext uri="{FF2B5EF4-FFF2-40B4-BE49-F238E27FC236}">
                    <a16:creationId xmlns:a16="http://schemas.microsoft.com/office/drawing/2014/main" id="{D3BDA360-0A0F-E702-6A52-F5E807F7AE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104606" y="5408613"/>
                <a:ext cx="7938" cy="3810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91" name="Line 141">
                <a:extLst>
                  <a:ext uri="{FF2B5EF4-FFF2-40B4-BE49-F238E27FC236}">
                    <a16:creationId xmlns:a16="http://schemas.microsoft.com/office/drawing/2014/main" id="{AD3F9C59-88F9-348C-7EEF-8062F9928F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6512" y="5405279"/>
                <a:ext cx="79375" cy="5715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92" name="Line 140">
                <a:extLst>
                  <a:ext uri="{FF2B5EF4-FFF2-40B4-BE49-F238E27FC236}">
                    <a16:creationId xmlns:a16="http://schemas.microsoft.com/office/drawing/2014/main" id="{4A103B36-ADC8-9D52-5B6A-160622E4DB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026784" y="5408802"/>
                <a:ext cx="79375" cy="53975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</p:grpSp>
      </p:grpSp>
      <p:grpSp>
        <p:nvGrpSpPr>
          <p:cNvPr id="97" name="Gruppieren 96">
            <a:extLst>
              <a:ext uri="{FF2B5EF4-FFF2-40B4-BE49-F238E27FC236}">
                <a16:creationId xmlns:a16="http://schemas.microsoft.com/office/drawing/2014/main" id="{755DA9B4-4AD9-268B-0551-0772FD964ADC}"/>
              </a:ext>
            </a:extLst>
          </p:cNvPr>
          <p:cNvGrpSpPr/>
          <p:nvPr/>
        </p:nvGrpSpPr>
        <p:grpSpPr>
          <a:xfrm>
            <a:off x="3066284" y="5244772"/>
            <a:ext cx="253172" cy="366600"/>
            <a:chOff x="4515841" y="5086788"/>
            <a:chExt cx="253172" cy="366600"/>
          </a:xfrm>
        </p:grpSpPr>
        <p:grpSp>
          <p:nvGrpSpPr>
            <p:cNvPr id="98" name="Gruppieren 97">
              <a:extLst>
                <a:ext uri="{FF2B5EF4-FFF2-40B4-BE49-F238E27FC236}">
                  <a16:creationId xmlns:a16="http://schemas.microsoft.com/office/drawing/2014/main" id="{FFCE1B40-7178-14EA-9AC9-881F40EAFCAB}"/>
                </a:ext>
              </a:extLst>
            </p:cNvPr>
            <p:cNvGrpSpPr/>
            <p:nvPr/>
          </p:nvGrpSpPr>
          <p:grpSpPr>
            <a:xfrm>
              <a:off x="4515841" y="5100637"/>
              <a:ext cx="112713" cy="123826"/>
              <a:chOff x="4695825" y="4964113"/>
              <a:chExt cx="112713" cy="123826"/>
            </a:xfrm>
          </p:grpSpPr>
          <p:sp>
            <p:nvSpPr>
              <p:cNvPr id="107" name="Freeform 131">
                <a:extLst>
                  <a:ext uri="{FF2B5EF4-FFF2-40B4-BE49-F238E27FC236}">
                    <a16:creationId xmlns:a16="http://schemas.microsoft.com/office/drawing/2014/main" id="{B60467E0-0E1B-DE5F-F153-40987BB7CF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95825" y="4997451"/>
                <a:ext cx="112713" cy="90488"/>
              </a:xfrm>
              <a:custGeom>
                <a:avLst/>
                <a:gdLst>
                  <a:gd name="T0" fmla="*/ 120 w 120"/>
                  <a:gd name="T1" fmla="*/ 0 h 95"/>
                  <a:gd name="T2" fmla="*/ 120 w 120"/>
                  <a:gd name="T3" fmla="*/ 56 h 95"/>
                  <a:gd name="T4" fmla="*/ 60 w 120"/>
                  <a:gd name="T5" fmla="*/ 95 h 95"/>
                  <a:gd name="T6" fmla="*/ 0 w 120"/>
                  <a:gd name="T7" fmla="*/ 56 h 95"/>
                  <a:gd name="T8" fmla="*/ 0 w 120"/>
                  <a:gd name="T9" fmla="*/ 0 h 95"/>
                  <a:gd name="T10" fmla="*/ 120 w 120"/>
                  <a:gd name="T11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95">
                    <a:moveTo>
                      <a:pt x="120" y="0"/>
                    </a:moveTo>
                    <a:cubicBezTo>
                      <a:pt x="120" y="56"/>
                      <a:pt x="120" y="56"/>
                      <a:pt x="120" y="56"/>
                    </a:cubicBezTo>
                    <a:cubicBezTo>
                      <a:pt x="120" y="78"/>
                      <a:pt x="93" y="95"/>
                      <a:pt x="60" y="95"/>
                    </a:cubicBezTo>
                    <a:cubicBezTo>
                      <a:pt x="27" y="95"/>
                      <a:pt x="0" y="78"/>
                      <a:pt x="0" y="56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C6C7C8"/>
              </a:solidFill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108" name="Oval 132">
                <a:extLst>
                  <a:ext uri="{FF2B5EF4-FFF2-40B4-BE49-F238E27FC236}">
                    <a16:creationId xmlns:a16="http://schemas.microsoft.com/office/drawing/2014/main" id="{B40AE843-7733-13BF-F209-FD41660E73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95825" y="4964113"/>
                <a:ext cx="112713" cy="74613"/>
              </a:xfrm>
              <a:prstGeom prst="ellipse">
                <a:avLst/>
              </a:prstGeom>
              <a:solidFill>
                <a:srgbClr val="C6C7C8"/>
              </a:solidFill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</p:grpSp>
        <p:grpSp>
          <p:nvGrpSpPr>
            <p:cNvPr id="99" name="Gruppieren 98">
              <a:extLst>
                <a:ext uri="{FF2B5EF4-FFF2-40B4-BE49-F238E27FC236}">
                  <a16:creationId xmlns:a16="http://schemas.microsoft.com/office/drawing/2014/main" id="{F3BD42AA-EB8C-303B-1B27-5668066A5959}"/>
                </a:ext>
              </a:extLst>
            </p:cNvPr>
            <p:cNvGrpSpPr/>
            <p:nvPr/>
          </p:nvGrpSpPr>
          <p:grpSpPr>
            <a:xfrm>
              <a:off x="4629313" y="5086788"/>
              <a:ext cx="139700" cy="170195"/>
              <a:chOff x="5086350" y="4964113"/>
              <a:chExt cx="139700" cy="170195"/>
            </a:xfrm>
          </p:grpSpPr>
          <p:sp>
            <p:nvSpPr>
              <p:cNvPr id="105" name="Freeform 133">
                <a:extLst>
                  <a:ext uri="{FF2B5EF4-FFF2-40B4-BE49-F238E27FC236}">
                    <a16:creationId xmlns:a16="http://schemas.microsoft.com/office/drawing/2014/main" id="{04A0B5B1-F661-217C-A25E-76DFDD0070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6350" y="5024770"/>
                <a:ext cx="139700" cy="109538"/>
              </a:xfrm>
              <a:custGeom>
                <a:avLst/>
                <a:gdLst>
                  <a:gd name="T0" fmla="*/ 148 w 148"/>
                  <a:gd name="T1" fmla="*/ 0 h 117"/>
                  <a:gd name="T2" fmla="*/ 148 w 148"/>
                  <a:gd name="T3" fmla="*/ 69 h 117"/>
                  <a:gd name="T4" fmla="*/ 74 w 148"/>
                  <a:gd name="T5" fmla="*/ 117 h 117"/>
                  <a:gd name="T6" fmla="*/ 0 w 148"/>
                  <a:gd name="T7" fmla="*/ 69 h 117"/>
                  <a:gd name="T8" fmla="*/ 0 w 148"/>
                  <a:gd name="T9" fmla="*/ 0 h 117"/>
                  <a:gd name="T10" fmla="*/ 148 w 148"/>
                  <a:gd name="T11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8" h="117">
                    <a:moveTo>
                      <a:pt x="148" y="0"/>
                    </a:moveTo>
                    <a:cubicBezTo>
                      <a:pt x="148" y="69"/>
                      <a:pt x="148" y="69"/>
                      <a:pt x="148" y="69"/>
                    </a:cubicBezTo>
                    <a:cubicBezTo>
                      <a:pt x="148" y="96"/>
                      <a:pt x="115" y="117"/>
                      <a:pt x="74" y="117"/>
                    </a:cubicBezTo>
                    <a:cubicBezTo>
                      <a:pt x="33" y="117"/>
                      <a:pt x="0" y="96"/>
                      <a:pt x="0" y="69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48" y="0"/>
                    </a:lnTo>
                    <a:close/>
                  </a:path>
                </a:pathLst>
              </a:custGeom>
              <a:solidFill>
                <a:srgbClr val="C6C7C8"/>
              </a:solidFill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106" name="Oval 134">
                <a:extLst>
                  <a:ext uri="{FF2B5EF4-FFF2-40B4-BE49-F238E27FC236}">
                    <a16:creationId xmlns:a16="http://schemas.microsoft.com/office/drawing/2014/main" id="{4B51603D-84BA-DDA4-D672-6DEB855D8E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6350" y="4964113"/>
                <a:ext cx="139700" cy="90488"/>
              </a:xfrm>
              <a:prstGeom prst="ellipse">
                <a:avLst/>
              </a:prstGeom>
              <a:solidFill>
                <a:srgbClr val="C6C7C8"/>
              </a:solidFill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</p:grpSp>
        <p:grpSp>
          <p:nvGrpSpPr>
            <p:cNvPr id="100" name="Gruppieren 99">
              <a:extLst>
                <a:ext uri="{FF2B5EF4-FFF2-40B4-BE49-F238E27FC236}">
                  <a16:creationId xmlns:a16="http://schemas.microsoft.com/office/drawing/2014/main" id="{13B6CB8C-A1D7-C26D-9AE2-5790F98674EF}"/>
                </a:ext>
              </a:extLst>
            </p:cNvPr>
            <p:cNvGrpSpPr/>
            <p:nvPr/>
          </p:nvGrpSpPr>
          <p:grpSpPr>
            <a:xfrm>
              <a:off x="4539791" y="5216310"/>
              <a:ext cx="173072" cy="237078"/>
              <a:chOff x="4540250" y="5207000"/>
              <a:chExt cx="173072" cy="237078"/>
            </a:xfrm>
          </p:grpSpPr>
          <p:sp>
            <p:nvSpPr>
              <p:cNvPr id="101" name="Line 139">
                <a:extLst>
                  <a:ext uri="{FF2B5EF4-FFF2-40B4-BE49-F238E27FC236}">
                    <a16:creationId xmlns:a16="http://schemas.microsoft.com/office/drawing/2014/main" id="{E1040A28-97E8-6B36-21B3-2DB527550D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25826" y="5207000"/>
                <a:ext cx="0" cy="185738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102" name="Line 140">
                <a:extLst>
                  <a:ext uri="{FF2B5EF4-FFF2-40B4-BE49-F238E27FC236}">
                    <a16:creationId xmlns:a16="http://schemas.microsoft.com/office/drawing/2014/main" id="{C3FED442-ECA7-79F7-7BD6-4BA94126F1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540250" y="5381625"/>
                <a:ext cx="79375" cy="53975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103" name="Line 141">
                <a:extLst>
                  <a:ext uri="{FF2B5EF4-FFF2-40B4-BE49-F238E27FC236}">
                    <a16:creationId xmlns:a16="http://schemas.microsoft.com/office/drawing/2014/main" id="{A27BB0DA-6701-99C5-AFBF-46327D1644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3947" y="5386928"/>
                <a:ext cx="79375" cy="5715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104" name="Line 142">
                <a:extLst>
                  <a:ext uri="{FF2B5EF4-FFF2-40B4-BE49-F238E27FC236}">
                    <a16:creationId xmlns:a16="http://schemas.microsoft.com/office/drawing/2014/main" id="{D93C694C-6703-5A0E-DE7E-13116ADF37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615656" y="5381626"/>
                <a:ext cx="7938" cy="3810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</p:grpSp>
      </p:grpSp>
      <p:pic>
        <p:nvPicPr>
          <p:cNvPr id="109" name="Picture 3">
            <a:extLst>
              <a:ext uri="{FF2B5EF4-FFF2-40B4-BE49-F238E27FC236}">
                <a16:creationId xmlns:a16="http://schemas.microsoft.com/office/drawing/2014/main" id="{6871057C-42E8-9DC6-380A-10AB6BB8BA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75" y="6379396"/>
            <a:ext cx="132188" cy="36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2" name="Gruppieren 111">
            <a:extLst>
              <a:ext uri="{FF2B5EF4-FFF2-40B4-BE49-F238E27FC236}">
                <a16:creationId xmlns:a16="http://schemas.microsoft.com/office/drawing/2014/main" id="{7983C725-2DE3-9B81-B051-2E65DB6C67DE}"/>
              </a:ext>
            </a:extLst>
          </p:cNvPr>
          <p:cNvGrpSpPr/>
          <p:nvPr/>
        </p:nvGrpSpPr>
        <p:grpSpPr>
          <a:xfrm>
            <a:off x="3479464" y="6323833"/>
            <a:ext cx="146050" cy="352426"/>
            <a:chOff x="3892550" y="6191250"/>
            <a:chExt cx="146050" cy="352426"/>
          </a:xfrm>
        </p:grpSpPr>
        <p:sp>
          <p:nvSpPr>
            <p:cNvPr id="113" name="Oval 175">
              <a:extLst>
                <a:ext uri="{FF2B5EF4-FFF2-40B4-BE49-F238E27FC236}">
                  <a16:creationId xmlns:a16="http://schemas.microsoft.com/office/drawing/2014/main" id="{3F2265A6-35C5-628F-FA80-D58CAE40A8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2550" y="6399213"/>
              <a:ext cx="146050" cy="144463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14" name="Rectangle 176">
              <a:extLst>
                <a:ext uri="{FF2B5EF4-FFF2-40B4-BE49-F238E27FC236}">
                  <a16:creationId xmlns:a16="http://schemas.microsoft.com/office/drawing/2014/main" id="{3E539EAA-8566-89DF-D29B-7FEDC60131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5250" y="6191250"/>
              <a:ext cx="13017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altLang="de-DE" sz="1400" b="1" dirty="0">
                  <a:solidFill>
                    <a:srgbClr val="000000"/>
                  </a:solidFill>
                </a:rPr>
                <a:t>C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" name="Oval 175">
              <a:extLst>
                <a:ext uri="{FF2B5EF4-FFF2-40B4-BE49-F238E27FC236}">
                  <a16:creationId xmlns:a16="http://schemas.microsoft.com/office/drawing/2014/main" id="{894C8638-6E61-E2C4-BA7F-CCB4C54464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1921" y="6448584"/>
              <a:ext cx="45719" cy="45719"/>
            </a:xfrm>
            <a:prstGeom prst="ellipse">
              <a:avLst/>
            </a:prstGeom>
            <a:solidFill>
              <a:schemeClr val="tx1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</p:grpSp>
      <p:grpSp>
        <p:nvGrpSpPr>
          <p:cNvPr id="116" name="Gruppieren 115">
            <a:extLst>
              <a:ext uri="{FF2B5EF4-FFF2-40B4-BE49-F238E27FC236}">
                <a16:creationId xmlns:a16="http://schemas.microsoft.com/office/drawing/2014/main" id="{34D24289-8304-B25C-DFD7-B5D4EB61CFC9}"/>
              </a:ext>
            </a:extLst>
          </p:cNvPr>
          <p:cNvGrpSpPr/>
          <p:nvPr/>
        </p:nvGrpSpPr>
        <p:grpSpPr>
          <a:xfrm>
            <a:off x="1889780" y="6379396"/>
            <a:ext cx="385763" cy="296863"/>
            <a:chOff x="2946729" y="6237632"/>
            <a:chExt cx="385763" cy="296863"/>
          </a:xfrm>
        </p:grpSpPr>
        <p:sp>
          <p:nvSpPr>
            <p:cNvPr id="117" name="AutoShape 185">
              <a:extLst>
                <a:ext uri="{FF2B5EF4-FFF2-40B4-BE49-F238E27FC236}">
                  <a16:creationId xmlns:a16="http://schemas.microsoft.com/office/drawing/2014/main" id="{959701A7-2E08-13D4-B354-5DEE6DB033E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946729" y="6248745"/>
              <a:ext cx="385763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18" name="Oval 187">
              <a:extLst>
                <a:ext uri="{FF2B5EF4-FFF2-40B4-BE49-F238E27FC236}">
                  <a16:creationId xmlns:a16="http://schemas.microsoft.com/office/drawing/2014/main" id="{5504C5F6-AEC9-3304-30F6-726B5C638F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42" y="6467820"/>
              <a:ext cx="338138" cy="58738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19" name="Line 188">
              <a:extLst>
                <a:ext uri="{FF2B5EF4-FFF2-40B4-BE49-F238E27FC236}">
                  <a16:creationId xmlns:a16="http://schemas.microsoft.com/office/drawing/2014/main" id="{4606E295-7A56-F205-D8A9-B9A7F87301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3079" y="6459882"/>
              <a:ext cx="0" cy="7461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20" name="Line 189">
              <a:extLst>
                <a:ext uri="{FF2B5EF4-FFF2-40B4-BE49-F238E27FC236}">
                  <a16:creationId xmlns:a16="http://schemas.microsoft.com/office/drawing/2014/main" id="{A3AE8D08-B1F7-53D8-6BC0-FAA4132E69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7729" y="6459882"/>
              <a:ext cx="0" cy="7461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21" name="Rectangle 190">
              <a:extLst>
                <a:ext uri="{FF2B5EF4-FFF2-40B4-BE49-F238E27FC236}">
                  <a16:creationId xmlns:a16="http://schemas.microsoft.com/office/drawing/2014/main" id="{10ADBC40-4A62-FB09-B07F-ED3DE3D653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9429" y="6237632"/>
              <a:ext cx="35718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 40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22" name="Gruppieren 121">
            <a:extLst>
              <a:ext uri="{FF2B5EF4-FFF2-40B4-BE49-F238E27FC236}">
                <a16:creationId xmlns:a16="http://schemas.microsoft.com/office/drawing/2014/main" id="{033B6EDA-53C2-505A-558A-3539EA76A9A8}"/>
              </a:ext>
            </a:extLst>
          </p:cNvPr>
          <p:cNvGrpSpPr/>
          <p:nvPr/>
        </p:nvGrpSpPr>
        <p:grpSpPr>
          <a:xfrm>
            <a:off x="527623" y="7559675"/>
            <a:ext cx="300838" cy="275331"/>
            <a:chOff x="7715252" y="7496622"/>
            <a:chExt cx="300838" cy="275331"/>
          </a:xfrm>
        </p:grpSpPr>
        <p:sp>
          <p:nvSpPr>
            <p:cNvPr id="123" name="Rectangle 166">
              <a:extLst>
                <a:ext uri="{FF2B5EF4-FFF2-40B4-BE49-F238E27FC236}">
                  <a16:creationId xmlns:a16="http://schemas.microsoft.com/office/drawing/2014/main" id="{5E2B0354-8CDA-A6A0-2EDF-468DDD66FC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4366" y="7545988"/>
              <a:ext cx="251098" cy="219804"/>
            </a:xfrm>
            <a:prstGeom prst="rect">
              <a:avLst/>
            </a:prstGeom>
            <a:solidFill>
              <a:srgbClr val="FFFF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24" name="AutoShape 157">
              <a:extLst>
                <a:ext uri="{FF2B5EF4-FFF2-40B4-BE49-F238E27FC236}">
                  <a16:creationId xmlns:a16="http://schemas.microsoft.com/office/drawing/2014/main" id="{1BBF8A46-A536-CB7F-398B-039F1ABD5B68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7715252" y="7496622"/>
              <a:ext cx="300838" cy="275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25" name="Rectangle 160">
              <a:extLst>
                <a:ext uri="{FF2B5EF4-FFF2-40B4-BE49-F238E27FC236}">
                  <a16:creationId xmlns:a16="http://schemas.microsoft.com/office/drawing/2014/main" id="{9D94CC3B-431E-6C2C-E4DB-A34B45367E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099" y="7556510"/>
              <a:ext cx="120480" cy="215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B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6" name="Freeform 161">
              <a:extLst>
                <a:ext uri="{FF2B5EF4-FFF2-40B4-BE49-F238E27FC236}">
                  <a16:creationId xmlns:a16="http://schemas.microsoft.com/office/drawing/2014/main" id="{85BBC3C7-854F-97E3-C77A-8DAE75B73F1B}"/>
                </a:ext>
              </a:extLst>
            </p:cNvPr>
            <p:cNvSpPr>
              <a:spLocks/>
            </p:cNvSpPr>
            <p:nvPr/>
          </p:nvSpPr>
          <p:spPr bwMode="auto">
            <a:xfrm>
              <a:off x="7947159" y="7568798"/>
              <a:ext cx="50509" cy="138113"/>
            </a:xfrm>
            <a:custGeom>
              <a:avLst/>
              <a:gdLst>
                <a:gd name="T0" fmla="*/ 0 w 48"/>
                <a:gd name="T1" fmla="*/ 116 h 116"/>
                <a:gd name="T2" fmla="*/ 43 w 48"/>
                <a:gd name="T3" fmla="*/ 58 h 116"/>
                <a:gd name="T4" fmla="*/ 1 w 48"/>
                <a:gd name="T5" fmla="*/ 65 h 116"/>
                <a:gd name="T6" fmla="*/ 48 w 48"/>
                <a:gd name="T7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16">
                  <a:moveTo>
                    <a:pt x="0" y="116"/>
                  </a:moveTo>
                  <a:lnTo>
                    <a:pt x="43" y="58"/>
                  </a:lnTo>
                  <a:lnTo>
                    <a:pt x="1" y="65"/>
                  </a:lnTo>
                  <a:lnTo>
                    <a:pt x="48" y="0"/>
                  </a:lnTo>
                </a:path>
              </a:pathLst>
            </a:custGeom>
            <a:no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27" name="Freeform 162">
              <a:extLst>
                <a:ext uri="{FF2B5EF4-FFF2-40B4-BE49-F238E27FC236}">
                  <a16:creationId xmlns:a16="http://schemas.microsoft.com/office/drawing/2014/main" id="{3A16F8BC-8556-FF22-5450-AE7D4943A33B}"/>
                </a:ext>
              </a:extLst>
            </p:cNvPr>
            <p:cNvSpPr>
              <a:spLocks/>
            </p:cNvSpPr>
            <p:nvPr/>
          </p:nvSpPr>
          <p:spPr bwMode="auto">
            <a:xfrm>
              <a:off x="7921015" y="7675056"/>
              <a:ext cx="55920" cy="75570"/>
            </a:xfrm>
            <a:custGeom>
              <a:avLst/>
              <a:gdLst>
                <a:gd name="T0" fmla="*/ 0 w 71"/>
                <a:gd name="T1" fmla="*/ 77 h 77"/>
                <a:gd name="T2" fmla="*/ 9 w 71"/>
                <a:gd name="T3" fmla="*/ 0 h 77"/>
                <a:gd name="T4" fmla="*/ 32 w 71"/>
                <a:gd name="T5" fmla="*/ 33 h 77"/>
                <a:gd name="T6" fmla="*/ 71 w 71"/>
                <a:gd name="T7" fmla="*/ 45 h 77"/>
                <a:gd name="T8" fmla="*/ 0 w 71"/>
                <a:gd name="T9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77">
                  <a:moveTo>
                    <a:pt x="0" y="77"/>
                  </a:moveTo>
                  <a:cubicBezTo>
                    <a:pt x="6" y="54"/>
                    <a:pt x="11" y="23"/>
                    <a:pt x="9" y="0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48" y="50"/>
                    <a:pt x="20" y="64"/>
                    <a:pt x="0" y="7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</p:grpSp>
      <p:grpSp>
        <p:nvGrpSpPr>
          <p:cNvPr id="128" name="Group 165">
            <a:extLst>
              <a:ext uri="{FF2B5EF4-FFF2-40B4-BE49-F238E27FC236}">
                <a16:creationId xmlns:a16="http://schemas.microsoft.com/office/drawing/2014/main" id="{91D4F8C8-66DB-2BF6-EADC-F65D8E4D706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593966" y="7565970"/>
            <a:ext cx="749300" cy="407988"/>
            <a:chOff x="4229" y="4702"/>
            <a:chExt cx="472" cy="257"/>
          </a:xfrm>
        </p:grpSpPr>
        <p:sp>
          <p:nvSpPr>
            <p:cNvPr id="129" name="AutoShape 164">
              <a:extLst>
                <a:ext uri="{FF2B5EF4-FFF2-40B4-BE49-F238E27FC236}">
                  <a16:creationId xmlns:a16="http://schemas.microsoft.com/office/drawing/2014/main" id="{5A3FB6F4-2D7A-2196-7187-A767F67B819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229" y="4702"/>
              <a:ext cx="472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30" name="Rectangle 166">
              <a:extLst>
                <a:ext uri="{FF2B5EF4-FFF2-40B4-BE49-F238E27FC236}">
                  <a16:creationId xmlns:a16="http://schemas.microsoft.com/office/drawing/2014/main" id="{76C25796-7393-7082-0EA0-D929C6A2A2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1" y="4704"/>
              <a:ext cx="114" cy="252"/>
            </a:xfrm>
            <a:prstGeom prst="rect">
              <a:avLst/>
            </a:prstGeom>
            <a:solidFill>
              <a:srgbClr val="FFFF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31" name="Rectangle 167">
              <a:extLst>
                <a:ext uri="{FF2B5EF4-FFF2-40B4-BE49-F238E27FC236}">
                  <a16:creationId xmlns:a16="http://schemas.microsoft.com/office/drawing/2014/main" id="{EF563E48-C1B6-2569-E4A7-56A2614A1D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1" y="4753"/>
              <a:ext cx="8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de-DE" altLang="de-DE" sz="1400" b="1" dirty="0">
                  <a:solidFill>
                    <a:srgbClr val="000000"/>
                  </a:solidFill>
                </a:rPr>
                <a:t>H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2" name="Oval 168">
              <a:extLst>
                <a:ext uri="{FF2B5EF4-FFF2-40B4-BE49-F238E27FC236}">
                  <a16:creationId xmlns:a16="http://schemas.microsoft.com/office/drawing/2014/main" id="{8762B0BC-B258-E49C-83F0-E8EE5C702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6" y="4738"/>
              <a:ext cx="193" cy="185"/>
            </a:xfrm>
            <a:prstGeom prst="ellipse">
              <a:avLst/>
            </a:prstGeom>
            <a:solidFill>
              <a:srgbClr val="FFFF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33" name="Freeform 169">
              <a:extLst>
                <a:ext uri="{FF2B5EF4-FFF2-40B4-BE49-F238E27FC236}">
                  <a16:creationId xmlns:a16="http://schemas.microsoft.com/office/drawing/2014/main" id="{6CA44FFA-5528-B5A3-FDBE-D393C0C55F5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1" y="4741"/>
              <a:ext cx="228" cy="178"/>
            </a:xfrm>
            <a:custGeom>
              <a:avLst/>
              <a:gdLst>
                <a:gd name="T0" fmla="*/ 0 w 228"/>
                <a:gd name="T1" fmla="*/ 103 h 178"/>
                <a:gd name="T2" fmla="*/ 228 w 228"/>
                <a:gd name="T3" fmla="*/ 178 h 178"/>
                <a:gd name="T4" fmla="*/ 228 w 228"/>
                <a:gd name="T5" fmla="*/ 0 h 178"/>
                <a:gd name="T6" fmla="*/ 0 w 228"/>
                <a:gd name="T7" fmla="*/ 76 h 178"/>
                <a:gd name="T8" fmla="*/ 0 w 228"/>
                <a:gd name="T9" fmla="*/ 103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78">
                  <a:moveTo>
                    <a:pt x="0" y="103"/>
                  </a:moveTo>
                  <a:lnTo>
                    <a:pt x="228" y="178"/>
                  </a:lnTo>
                  <a:lnTo>
                    <a:pt x="228" y="0"/>
                  </a:lnTo>
                  <a:lnTo>
                    <a:pt x="0" y="76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FFFF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 dirty="0"/>
            </a:p>
          </p:txBody>
        </p:sp>
        <p:sp>
          <p:nvSpPr>
            <p:cNvPr id="134" name="Rectangle 170">
              <a:extLst>
                <a:ext uri="{FF2B5EF4-FFF2-40B4-BE49-F238E27FC236}">
                  <a16:creationId xmlns:a16="http://schemas.microsoft.com/office/drawing/2014/main" id="{E5B2A9E6-FE76-D075-EE09-E29C045483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1" y="4817"/>
              <a:ext cx="269" cy="26"/>
            </a:xfrm>
            <a:prstGeom prst="rect">
              <a:avLst/>
            </a:prstGeom>
            <a:solidFill>
              <a:srgbClr val="FFFF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35" name="Oval 171">
              <a:extLst>
                <a:ext uri="{FF2B5EF4-FFF2-40B4-BE49-F238E27FC236}">
                  <a16:creationId xmlns:a16="http://schemas.microsoft.com/office/drawing/2014/main" id="{5F91F7D1-1FBD-4D59-0910-E6933372B1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9" y="4809"/>
              <a:ext cx="43" cy="42"/>
            </a:xfrm>
            <a:prstGeom prst="ellipse">
              <a:avLst/>
            </a:prstGeom>
            <a:solidFill>
              <a:srgbClr val="FFFF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3FB30D9D-195D-35D2-DF9C-B0147AAA1E33}"/>
              </a:ext>
            </a:extLst>
          </p:cNvPr>
          <p:cNvGrpSpPr/>
          <p:nvPr/>
        </p:nvGrpSpPr>
        <p:grpSpPr>
          <a:xfrm>
            <a:off x="5371610" y="3077577"/>
            <a:ext cx="693738" cy="322831"/>
            <a:chOff x="368300" y="8645523"/>
            <a:chExt cx="693738" cy="322831"/>
          </a:xfrm>
        </p:grpSpPr>
        <p:sp>
          <p:nvSpPr>
            <p:cNvPr id="137" name="Freeform 5">
              <a:extLst>
                <a:ext uri="{FF2B5EF4-FFF2-40B4-BE49-F238E27FC236}">
                  <a16:creationId xmlns:a16="http://schemas.microsoft.com/office/drawing/2014/main" id="{64595BAC-2977-95C0-3250-AD50E200FC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300" y="8645523"/>
              <a:ext cx="693738" cy="322263"/>
            </a:xfrm>
            <a:custGeom>
              <a:avLst/>
              <a:gdLst>
                <a:gd name="T0" fmla="*/ 437 w 437"/>
                <a:gd name="T1" fmla="*/ 0 h 203"/>
                <a:gd name="T2" fmla="*/ 0 w 437"/>
                <a:gd name="T3" fmla="*/ 59 h 203"/>
                <a:gd name="T4" fmla="*/ 0 w 437"/>
                <a:gd name="T5" fmla="*/ 144 h 203"/>
                <a:gd name="T6" fmla="*/ 437 w 437"/>
                <a:gd name="T7" fmla="*/ 203 h 203"/>
                <a:gd name="T8" fmla="*/ 437 w 437"/>
                <a:gd name="T9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7" h="203">
                  <a:moveTo>
                    <a:pt x="437" y="0"/>
                  </a:moveTo>
                  <a:lnTo>
                    <a:pt x="0" y="59"/>
                  </a:lnTo>
                  <a:lnTo>
                    <a:pt x="0" y="144"/>
                  </a:lnTo>
                  <a:lnTo>
                    <a:pt x="437" y="203"/>
                  </a:lnTo>
                  <a:lnTo>
                    <a:pt x="437" y="0"/>
                  </a:lnTo>
                  <a:close/>
                </a:path>
              </a:pathLst>
            </a:custGeom>
            <a:solidFill>
              <a:srgbClr val="C6C7C8"/>
            </a:solidFill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38" name="Rectangle 6">
              <a:extLst>
                <a:ext uri="{FF2B5EF4-FFF2-40B4-BE49-F238E27FC236}">
                  <a16:creationId xmlns:a16="http://schemas.microsoft.com/office/drawing/2014/main" id="{86A1D5AC-11F7-FF48-15DA-6526687C83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450" y="8703241"/>
              <a:ext cx="217488" cy="265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X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39" name="Picture 28">
            <a:extLst>
              <a:ext uri="{FF2B5EF4-FFF2-40B4-BE49-F238E27FC236}">
                <a16:creationId xmlns:a16="http://schemas.microsoft.com/office/drawing/2014/main" id="{75369807-F768-177E-AD6E-CFA133069A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331" y="3145076"/>
            <a:ext cx="435938" cy="25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0" name="Picture 27">
            <a:extLst>
              <a:ext uri="{FF2B5EF4-FFF2-40B4-BE49-F238E27FC236}">
                <a16:creationId xmlns:a16="http://schemas.microsoft.com/office/drawing/2014/main" id="{AE9C1E3B-0A82-BE60-AEBC-925ED955F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6136" y="3077577"/>
            <a:ext cx="967500" cy="38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1" name="Gruppieren 140">
            <a:extLst>
              <a:ext uri="{FF2B5EF4-FFF2-40B4-BE49-F238E27FC236}">
                <a16:creationId xmlns:a16="http://schemas.microsoft.com/office/drawing/2014/main" id="{206FDF36-03B7-B449-BB08-ABAB62A3D510}"/>
              </a:ext>
            </a:extLst>
          </p:cNvPr>
          <p:cNvGrpSpPr/>
          <p:nvPr/>
        </p:nvGrpSpPr>
        <p:grpSpPr>
          <a:xfrm>
            <a:off x="5344354" y="4043027"/>
            <a:ext cx="718001" cy="417848"/>
            <a:chOff x="5710543" y="3968420"/>
            <a:chExt cx="715962" cy="417848"/>
          </a:xfrm>
        </p:grpSpPr>
        <p:sp>
          <p:nvSpPr>
            <p:cNvPr id="142" name="AutoShape 36">
              <a:extLst>
                <a:ext uri="{FF2B5EF4-FFF2-40B4-BE49-F238E27FC236}">
                  <a16:creationId xmlns:a16="http://schemas.microsoft.com/office/drawing/2014/main" id="{0B66AE58-1CF6-017E-F1CB-723060271123}"/>
                </a:ext>
              </a:extLst>
            </p:cNvPr>
            <p:cNvSpPr>
              <a:spLocks noChangeArrowheads="1" noTextEdit="1"/>
            </p:cNvSpPr>
            <p:nvPr/>
          </p:nvSpPr>
          <p:spPr bwMode="auto">
            <a:xfrm>
              <a:off x="5710543" y="3973518"/>
              <a:ext cx="715962" cy="412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43" name="Rectangle 38">
              <a:extLst>
                <a:ext uri="{FF2B5EF4-FFF2-40B4-BE49-F238E27FC236}">
                  <a16:creationId xmlns:a16="http://schemas.microsoft.com/office/drawing/2014/main" id="{2BFD038A-B0B7-0B0C-4538-C080591109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5200" y="3968420"/>
              <a:ext cx="12984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4" name="Line 39">
              <a:extLst>
                <a:ext uri="{FF2B5EF4-FFF2-40B4-BE49-F238E27FC236}">
                  <a16:creationId xmlns:a16="http://schemas.microsoft.com/office/drawing/2014/main" id="{40F8B5CB-1ADF-0F92-7326-93C8932AF7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9456" y="4116393"/>
              <a:ext cx="0" cy="269875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45" name="Line 40">
              <a:extLst>
                <a:ext uri="{FF2B5EF4-FFF2-40B4-BE49-F238E27FC236}">
                  <a16:creationId xmlns:a16="http://schemas.microsoft.com/office/drawing/2014/main" id="{11E0C5D6-0984-4140-A841-2FB422E70B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21743" y="4116393"/>
              <a:ext cx="0" cy="269875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46" name="Oval 45">
              <a:extLst>
                <a:ext uri="{FF2B5EF4-FFF2-40B4-BE49-F238E27FC236}">
                  <a16:creationId xmlns:a16="http://schemas.microsoft.com/office/drawing/2014/main" id="{7617B108-2523-ABF2-D830-AF408CF4BC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8505" y="4216406"/>
              <a:ext cx="30162" cy="30163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47" name="Oval 46">
              <a:extLst>
                <a:ext uri="{FF2B5EF4-FFF2-40B4-BE49-F238E27FC236}">
                  <a16:creationId xmlns:a16="http://schemas.microsoft.com/office/drawing/2014/main" id="{5386C8CC-D004-63A9-564A-04F843FF7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2955" y="4216406"/>
              <a:ext cx="30162" cy="30163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48" name="Oval 47">
              <a:extLst>
                <a:ext uri="{FF2B5EF4-FFF2-40B4-BE49-F238E27FC236}">
                  <a16:creationId xmlns:a16="http://schemas.microsoft.com/office/drawing/2014/main" id="{467EB4B7-3C85-EA4D-640F-017638D6E0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8993" y="4216406"/>
              <a:ext cx="30162" cy="30163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49" name="Oval 51">
              <a:extLst>
                <a:ext uri="{FF2B5EF4-FFF2-40B4-BE49-F238E27FC236}">
                  <a16:creationId xmlns:a16="http://schemas.microsoft.com/office/drawing/2014/main" id="{E73542AD-9FD0-AB47-F6E8-C500210849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83593" y="4256093"/>
              <a:ext cx="28575" cy="30163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50" name="Oval 52">
              <a:extLst>
                <a:ext uri="{FF2B5EF4-FFF2-40B4-BE49-F238E27FC236}">
                  <a16:creationId xmlns:a16="http://schemas.microsoft.com/office/drawing/2014/main" id="{64399781-0BFD-FE16-54FC-5177A146DE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28043" y="4256093"/>
              <a:ext cx="28575" cy="30163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51" name="Oval 53">
              <a:extLst>
                <a:ext uri="{FF2B5EF4-FFF2-40B4-BE49-F238E27FC236}">
                  <a16:creationId xmlns:a16="http://schemas.microsoft.com/office/drawing/2014/main" id="{46E4CE6C-9A05-28C7-1783-EC5110B23A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3443" y="4216406"/>
              <a:ext cx="30162" cy="30163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52" name="Oval 54">
              <a:extLst>
                <a:ext uri="{FF2B5EF4-FFF2-40B4-BE49-F238E27FC236}">
                  <a16:creationId xmlns:a16="http://schemas.microsoft.com/office/drawing/2014/main" id="{C2DA8A27-2164-7E2C-EE3F-8E5D1F9D0E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7893" y="4216406"/>
              <a:ext cx="30162" cy="30163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53" name="Oval 55">
              <a:extLst>
                <a:ext uri="{FF2B5EF4-FFF2-40B4-BE49-F238E27FC236}">
                  <a16:creationId xmlns:a16="http://schemas.microsoft.com/office/drawing/2014/main" id="{3D744984-D88C-C7FA-20F1-48D96D9159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3930" y="4216406"/>
              <a:ext cx="30162" cy="30163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54" name="Oval 56">
              <a:extLst>
                <a:ext uri="{FF2B5EF4-FFF2-40B4-BE49-F238E27FC236}">
                  <a16:creationId xmlns:a16="http://schemas.microsoft.com/office/drawing/2014/main" id="{E97917AB-6C18-1F47-AF32-DCF5B2F37C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380" y="4216406"/>
              <a:ext cx="30162" cy="30163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55" name="Oval 57">
              <a:extLst>
                <a:ext uri="{FF2B5EF4-FFF2-40B4-BE49-F238E27FC236}">
                  <a16:creationId xmlns:a16="http://schemas.microsoft.com/office/drawing/2014/main" id="{D9230165-E2C9-8C0E-E18A-F2B9231E0D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4418" y="4216406"/>
              <a:ext cx="30162" cy="30163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56" name="Oval 58">
              <a:extLst>
                <a:ext uri="{FF2B5EF4-FFF2-40B4-BE49-F238E27FC236}">
                  <a16:creationId xmlns:a16="http://schemas.microsoft.com/office/drawing/2014/main" id="{8F3BFCEF-B848-E961-9926-095735F916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8868" y="4216406"/>
              <a:ext cx="30162" cy="30163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57" name="Oval 59">
              <a:extLst>
                <a:ext uri="{FF2B5EF4-FFF2-40B4-BE49-F238E27FC236}">
                  <a16:creationId xmlns:a16="http://schemas.microsoft.com/office/drawing/2014/main" id="{30CC97BB-6976-54E7-ECA3-C4DC254788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3318" y="4216406"/>
              <a:ext cx="30162" cy="30163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58" name="Oval 60">
              <a:extLst>
                <a:ext uri="{FF2B5EF4-FFF2-40B4-BE49-F238E27FC236}">
                  <a16:creationId xmlns:a16="http://schemas.microsoft.com/office/drawing/2014/main" id="{CBB41ADD-B650-D98C-5286-97033F8D76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9355" y="4216406"/>
              <a:ext cx="30162" cy="30163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59" name="Oval 61">
              <a:extLst>
                <a:ext uri="{FF2B5EF4-FFF2-40B4-BE49-F238E27FC236}">
                  <a16:creationId xmlns:a16="http://schemas.microsoft.com/office/drawing/2014/main" id="{4F33308E-940B-90BA-7547-6AEA9C104B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18530" y="4256093"/>
              <a:ext cx="28575" cy="30163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60" name="Oval 62">
              <a:extLst>
                <a:ext uri="{FF2B5EF4-FFF2-40B4-BE49-F238E27FC236}">
                  <a16:creationId xmlns:a16="http://schemas.microsoft.com/office/drawing/2014/main" id="{090C946B-C3CE-9325-A2DC-C8CA7867EE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62980" y="4256093"/>
              <a:ext cx="30162" cy="30163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61" name="Oval 63">
              <a:extLst>
                <a:ext uri="{FF2B5EF4-FFF2-40B4-BE49-F238E27FC236}">
                  <a16:creationId xmlns:a16="http://schemas.microsoft.com/office/drawing/2014/main" id="{58EE5367-89A0-C946-119B-2831DEDBE6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9018" y="4256093"/>
              <a:ext cx="28575" cy="30163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62" name="Oval 64">
              <a:extLst>
                <a:ext uri="{FF2B5EF4-FFF2-40B4-BE49-F238E27FC236}">
                  <a16:creationId xmlns:a16="http://schemas.microsoft.com/office/drawing/2014/main" id="{4A15D8F8-DE76-8700-63F9-E4E19C3AE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97918" y="4256093"/>
              <a:ext cx="30162" cy="30163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63" name="Oval 65">
              <a:extLst>
                <a:ext uri="{FF2B5EF4-FFF2-40B4-BE49-F238E27FC236}">
                  <a16:creationId xmlns:a16="http://schemas.microsoft.com/office/drawing/2014/main" id="{28F72068-CCDA-5AE2-FE93-8B3390C440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3955" y="4256093"/>
              <a:ext cx="28575" cy="30163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64" name="Line 66">
              <a:extLst>
                <a:ext uri="{FF2B5EF4-FFF2-40B4-BE49-F238E27FC236}">
                  <a16:creationId xmlns:a16="http://schemas.microsoft.com/office/drawing/2014/main" id="{DBF04411-F971-0C10-046F-1C448BCCC8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9456" y="4292606"/>
              <a:ext cx="522286" cy="0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65" name="Line 67">
              <a:extLst>
                <a:ext uri="{FF2B5EF4-FFF2-40B4-BE49-F238E27FC236}">
                  <a16:creationId xmlns:a16="http://schemas.microsoft.com/office/drawing/2014/main" id="{3FFFA3F4-34F7-7869-A8FA-27E66FADC5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9456" y="4206882"/>
              <a:ext cx="522286" cy="3174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</p:grpSp>
      <p:pic>
        <p:nvPicPr>
          <p:cNvPr id="166" name="Picture 25">
            <a:extLst>
              <a:ext uri="{FF2B5EF4-FFF2-40B4-BE49-F238E27FC236}">
                <a16:creationId xmlns:a16="http://schemas.microsoft.com/office/drawing/2014/main" id="{75D68270-BA2D-5525-69AE-DE70EE9617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900" y="4141562"/>
            <a:ext cx="700313" cy="32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2" name="Textfeld 171">
            <a:extLst>
              <a:ext uri="{FF2B5EF4-FFF2-40B4-BE49-F238E27FC236}">
                <a16:creationId xmlns:a16="http://schemas.microsoft.com/office/drawing/2014/main" id="{786F8431-E1E6-1C10-ECE4-4C3AF374C96C}"/>
              </a:ext>
            </a:extLst>
          </p:cNvPr>
          <p:cNvSpPr txBox="1"/>
          <p:nvPr/>
        </p:nvSpPr>
        <p:spPr>
          <a:xfrm>
            <a:off x="7698269" y="1310185"/>
            <a:ext cx="2551200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CH" dirty="0"/>
              <a:t> </a:t>
            </a:r>
          </a:p>
        </p:txBody>
      </p:sp>
      <p:sp>
        <p:nvSpPr>
          <p:cNvPr id="176" name="Textfeld 175">
            <a:extLst>
              <a:ext uri="{FF2B5EF4-FFF2-40B4-BE49-F238E27FC236}">
                <a16:creationId xmlns:a16="http://schemas.microsoft.com/office/drawing/2014/main" id="{C7428EF4-BA66-02BD-122F-F37B9EB04B13}"/>
              </a:ext>
            </a:extLst>
          </p:cNvPr>
          <p:cNvSpPr txBox="1"/>
          <p:nvPr/>
        </p:nvSpPr>
        <p:spPr>
          <a:xfrm>
            <a:off x="5035681" y="9612429"/>
            <a:ext cx="623097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CH" dirty="0"/>
          </a:p>
        </p:txBody>
      </p:sp>
      <p:sp>
        <p:nvSpPr>
          <p:cNvPr id="177" name="Textfeld 176">
            <a:extLst>
              <a:ext uri="{FF2B5EF4-FFF2-40B4-BE49-F238E27FC236}">
                <a16:creationId xmlns:a16="http://schemas.microsoft.com/office/drawing/2014/main" id="{971D35AB-C650-AE71-C665-663AFA2CA4C8}"/>
              </a:ext>
            </a:extLst>
          </p:cNvPr>
          <p:cNvSpPr txBox="1"/>
          <p:nvPr/>
        </p:nvSpPr>
        <p:spPr>
          <a:xfrm>
            <a:off x="4989512" y="10551117"/>
            <a:ext cx="623097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CH" dirty="0"/>
          </a:p>
        </p:txBody>
      </p:sp>
      <p:sp>
        <p:nvSpPr>
          <p:cNvPr id="178" name="Textfeld 177">
            <a:extLst>
              <a:ext uri="{FF2B5EF4-FFF2-40B4-BE49-F238E27FC236}">
                <a16:creationId xmlns:a16="http://schemas.microsoft.com/office/drawing/2014/main" id="{A5485DF1-F7B9-51CD-262A-F8AF5DE74457}"/>
              </a:ext>
            </a:extLst>
          </p:cNvPr>
          <p:cNvSpPr txBox="1"/>
          <p:nvPr/>
        </p:nvSpPr>
        <p:spPr>
          <a:xfrm>
            <a:off x="5004636" y="11148086"/>
            <a:ext cx="623097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CH" dirty="0"/>
          </a:p>
        </p:txBody>
      </p:sp>
      <p:sp>
        <p:nvSpPr>
          <p:cNvPr id="179" name="Textfeld 178">
            <a:extLst>
              <a:ext uri="{FF2B5EF4-FFF2-40B4-BE49-F238E27FC236}">
                <a16:creationId xmlns:a16="http://schemas.microsoft.com/office/drawing/2014/main" id="{3F0E33CE-BFC0-93EC-48C7-84E55850F75E}"/>
              </a:ext>
            </a:extLst>
          </p:cNvPr>
          <p:cNvSpPr txBox="1"/>
          <p:nvPr/>
        </p:nvSpPr>
        <p:spPr>
          <a:xfrm>
            <a:off x="5019252" y="11674681"/>
            <a:ext cx="623097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CH" dirty="0"/>
          </a:p>
        </p:txBody>
      </p:sp>
      <p:sp>
        <p:nvSpPr>
          <p:cNvPr id="181" name="Textfeld 180">
            <a:extLst>
              <a:ext uri="{FF2B5EF4-FFF2-40B4-BE49-F238E27FC236}">
                <a16:creationId xmlns:a16="http://schemas.microsoft.com/office/drawing/2014/main" id="{3CE60914-C54A-5BA3-14D2-7236ABF247E8}"/>
              </a:ext>
            </a:extLst>
          </p:cNvPr>
          <p:cNvSpPr txBox="1"/>
          <p:nvPr/>
        </p:nvSpPr>
        <p:spPr>
          <a:xfrm>
            <a:off x="5503748" y="13723191"/>
            <a:ext cx="259307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CH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9D51930-4687-2508-85A3-1B0D52D266E8}"/>
              </a:ext>
            </a:extLst>
          </p:cNvPr>
          <p:cNvSpPr txBox="1"/>
          <p:nvPr/>
        </p:nvSpPr>
        <p:spPr>
          <a:xfrm>
            <a:off x="1628891" y="1310185"/>
            <a:ext cx="5238604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CH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A5EEF95-790E-611F-E208-991E1B805DB2}"/>
              </a:ext>
            </a:extLst>
          </p:cNvPr>
          <p:cNvSpPr txBox="1"/>
          <p:nvPr/>
        </p:nvSpPr>
        <p:spPr>
          <a:xfrm>
            <a:off x="4872251" y="13736933"/>
            <a:ext cx="259307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CH" dirty="0"/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7C0E4533-DB5E-35A6-1BFE-1EEA4D43C16B}"/>
              </a:ext>
            </a:extLst>
          </p:cNvPr>
          <p:cNvSpPr txBox="1"/>
          <p:nvPr/>
        </p:nvSpPr>
        <p:spPr>
          <a:xfrm>
            <a:off x="5004636" y="10081773"/>
            <a:ext cx="623097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8239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52</Words>
  <Application>Microsoft Office PowerPoint</Application>
  <PresentationFormat>Benutzerdefiniert</PresentationFormat>
  <Paragraphs>50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Jürg Steger</dc:creator>
  <cp:lastModifiedBy>Marti Christian LG</cp:lastModifiedBy>
  <cp:revision>9</cp:revision>
  <dcterms:created xsi:type="dcterms:W3CDTF">2024-04-17T14:45:15Z</dcterms:created>
  <dcterms:modified xsi:type="dcterms:W3CDTF">2024-04-19T13:13:04Z</dcterms:modified>
</cp:coreProperties>
</file>