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0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 Christian LG" userId="ea5bf148-6ed5-43b6-b22e-0fb55a116890" providerId="ADAL" clId="{F3E1EEF3-7E15-41DC-B09D-246E738A4D32}"/>
    <pc:docChg chg="modSld">
      <pc:chgData name="Marti Christian LG" userId="ea5bf148-6ed5-43b6-b22e-0fb55a116890" providerId="ADAL" clId="{F3E1EEF3-7E15-41DC-B09D-246E738A4D32}" dt="2024-04-19T13:03:52.151" v="51" actId="6549"/>
      <pc:docMkLst>
        <pc:docMk/>
      </pc:docMkLst>
      <pc:sldChg chg="modSp mod">
        <pc:chgData name="Marti Christian LG" userId="ea5bf148-6ed5-43b6-b22e-0fb55a116890" providerId="ADAL" clId="{F3E1EEF3-7E15-41DC-B09D-246E738A4D32}" dt="2024-04-19T13:03:52.151" v="51" actId="6549"/>
        <pc:sldMkLst>
          <pc:docMk/>
          <pc:sldMk cId="745140237" sldId="256"/>
        </pc:sldMkLst>
        <pc:spChg chg="mod">
          <ac:chgData name="Marti Christian LG" userId="ea5bf148-6ed5-43b6-b22e-0fb55a116890" providerId="ADAL" clId="{F3E1EEF3-7E15-41DC-B09D-246E738A4D32}" dt="2024-04-19T13:03:28.125" v="31" actId="20577"/>
          <ac:spMkLst>
            <pc:docMk/>
            <pc:sldMk cId="745140237" sldId="256"/>
            <ac:spMk id="2" creationId="{5005E619-CE67-F0AE-FC59-61872FD8E0AB}"/>
          </ac:spMkLst>
        </pc:spChg>
        <pc:spChg chg="mod">
          <ac:chgData name="Marti Christian LG" userId="ea5bf148-6ed5-43b6-b22e-0fb55a116890" providerId="ADAL" clId="{F3E1EEF3-7E15-41DC-B09D-246E738A4D32}" dt="2024-04-19T13:03:33.304" v="49" actId="20577"/>
          <ac:spMkLst>
            <pc:docMk/>
            <pc:sldMk cId="745140237" sldId="256"/>
            <ac:spMk id="3" creationId="{A29D55EE-28BC-6ABA-7C7B-92F315032C90}"/>
          </ac:spMkLst>
        </pc:spChg>
        <pc:spChg chg="mod">
          <ac:chgData name="Marti Christian LG" userId="ea5bf148-6ed5-43b6-b22e-0fb55a116890" providerId="ADAL" clId="{F3E1EEF3-7E15-41DC-B09D-246E738A4D32}" dt="2024-04-19T13:03:52.151" v="51" actId="6549"/>
          <ac:spMkLst>
            <pc:docMk/>
            <pc:sldMk cId="745140237" sldId="256"/>
            <ac:spMk id="4" creationId="{8C65126C-C045-B44F-8549-C07F169C5721}"/>
          </ac:spMkLst>
        </pc:spChg>
        <pc:spChg chg="mod">
          <ac:chgData name="Marti Christian LG" userId="ea5bf148-6ed5-43b6-b22e-0fb55a116890" providerId="ADAL" clId="{F3E1EEF3-7E15-41DC-B09D-246E738A4D32}" dt="2024-04-19T13:03:49.794" v="50" actId="20577"/>
          <ac:spMkLst>
            <pc:docMk/>
            <pc:sldMk cId="745140237" sldId="256"/>
            <ac:spMk id="5" creationId="{E87DCEC1-05E2-E1C1-2016-B3A8EDE1466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323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54834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2461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8853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9903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2462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93561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8946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510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3764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347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262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rafik 166">
            <a:extLst>
              <a:ext uri="{FF2B5EF4-FFF2-40B4-BE49-F238E27FC236}">
                <a16:creationId xmlns:a16="http://schemas.microsoft.com/office/drawing/2014/main" id="{B138BEA9-DD60-651B-25BB-11C0D98B69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39" y="0"/>
            <a:ext cx="10695151" cy="1511935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005E619-CE67-F0AE-FC59-61872FD8E0AB}"/>
              </a:ext>
            </a:extLst>
          </p:cNvPr>
          <p:cNvSpPr txBox="1"/>
          <p:nvPr/>
        </p:nvSpPr>
        <p:spPr>
          <a:xfrm>
            <a:off x="1682750" y="1308100"/>
            <a:ext cx="517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b="1" dirty="0">
              <a:solidFill>
                <a:srgbClr val="990000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29D55EE-28BC-6ABA-7C7B-92F315032C90}"/>
              </a:ext>
            </a:extLst>
          </p:cNvPr>
          <p:cNvSpPr txBox="1"/>
          <p:nvPr/>
        </p:nvSpPr>
        <p:spPr>
          <a:xfrm>
            <a:off x="7759700" y="1309132"/>
            <a:ext cx="241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b="1" dirty="0">
              <a:solidFill>
                <a:srgbClr val="990000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C65126C-C045-B44F-8549-C07F169C5721}"/>
              </a:ext>
            </a:extLst>
          </p:cNvPr>
          <p:cNvSpPr txBox="1"/>
          <p:nvPr/>
        </p:nvSpPr>
        <p:spPr>
          <a:xfrm>
            <a:off x="4883150" y="13659882"/>
            <a:ext cx="27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b="1" dirty="0">
              <a:solidFill>
                <a:srgbClr val="99000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87DCEC1-05E2-E1C1-2016-B3A8EDE14662}"/>
              </a:ext>
            </a:extLst>
          </p:cNvPr>
          <p:cNvSpPr txBox="1"/>
          <p:nvPr/>
        </p:nvSpPr>
        <p:spPr>
          <a:xfrm>
            <a:off x="5516564" y="13661946"/>
            <a:ext cx="27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b="1" dirty="0">
              <a:solidFill>
                <a:srgbClr val="99000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1D859F4-556D-3DA6-D2FE-3D43A71012AE}"/>
              </a:ext>
            </a:extLst>
          </p:cNvPr>
          <p:cNvSpPr txBox="1"/>
          <p:nvPr/>
        </p:nvSpPr>
        <p:spPr>
          <a:xfrm>
            <a:off x="5026023" y="11602482"/>
            <a:ext cx="617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>
                <a:solidFill>
                  <a:srgbClr val="990000"/>
                </a:solidFill>
              </a:rPr>
              <a:t>xy</a:t>
            </a:r>
            <a:endParaRPr lang="de-CH" b="1" dirty="0">
              <a:solidFill>
                <a:srgbClr val="990000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501362A-1BD1-FBBC-A628-B5D3D373E9F4}"/>
              </a:ext>
            </a:extLst>
          </p:cNvPr>
          <p:cNvSpPr txBox="1"/>
          <p:nvPr/>
        </p:nvSpPr>
        <p:spPr>
          <a:xfrm>
            <a:off x="5021262" y="11075432"/>
            <a:ext cx="617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>
                <a:solidFill>
                  <a:srgbClr val="990000"/>
                </a:solidFill>
              </a:rPr>
              <a:t>xy</a:t>
            </a:r>
            <a:endParaRPr lang="de-CH" b="1" dirty="0">
              <a:solidFill>
                <a:srgbClr val="99000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FEE3A85-A99B-7F8B-0892-05BBCE9B55C4}"/>
              </a:ext>
            </a:extLst>
          </p:cNvPr>
          <p:cNvSpPr txBox="1"/>
          <p:nvPr/>
        </p:nvSpPr>
        <p:spPr>
          <a:xfrm>
            <a:off x="5019675" y="10501194"/>
            <a:ext cx="617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>
                <a:solidFill>
                  <a:srgbClr val="990000"/>
                </a:solidFill>
              </a:rPr>
              <a:t>xy</a:t>
            </a:r>
            <a:endParaRPr lang="de-CH" b="1" dirty="0">
              <a:solidFill>
                <a:srgbClr val="990000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E6748B3-B770-7750-621D-354B06076AE6}"/>
              </a:ext>
            </a:extLst>
          </p:cNvPr>
          <p:cNvSpPr txBox="1"/>
          <p:nvPr/>
        </p:nvSpPr>
        <p:spPr>
          <a:xfrm>
            <a:off x="5019674" y="10018257"/>
            <a:ext cx="617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>
                <a:solidFill>
                  <a:srgbClr val="990000"/>
                </a:solidFill>
              </a:rPr>
              <a:t>xy</a:t>
            </a:r>
            <a:endParaRPr lang="de-CH" b="1" dirty="0">
              <a:solidFill>
                <a:srgbClr val="99000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40E416D-DF3B-85BE-7B1D-3A594AED1CD5}"/>
              </a:ext>
            </a:extLst>
          </p:cNvPr>
          <p:cNvSpPr txBox="1"/>
          <p:nvPr/>
        </p:nvSpPr>
        <p:spPr>
          <a:xfrm>
            <a:off x="5019673" y="9549816"/>
            <a:ext cx="617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>
                <a:solidFill>
                  <a:srgbClr val="990000"/>
                </a:solidFill>
              </a:rPr>
              <a:t>xy</a:t>
            </a:r>
            <a:endParaRPr lang="de-CH" b="1" dirty="0">
              <a:solidFill>
                <a:srgbClr val="990000"/>
              </a:solidFill>
            </a:endParaRP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DFA612A4-C0F8-B9D7-F51C-5E3FC244312F}"/>
              </a:ext>
            </a:extLst>
          </p:cNvPr>
          <p:cNvGrpSpPr/>
          <p:nvPr/>
        </p:nvGrpSpPr>
        <p:grpSpPr>
          <a:xfrm>
            <a:off x="487137" y="3067149"/>
            <a:ext cx="893762" cy="606425"/>
            <a:chOff x="312738" y="3424238"/>
            <a:chExt cx="893762" cy="606425"/>
          </a:xfrm>
        </p:grpSpPr>
        <p:sp>
          <p:nvSpPr>
            <p:cNvPr id="13" name="AutoShape 69">
              <a:extLst>
                <a:ext uri="{FF2B5EF4-FFF2-40B4-BE49-F238E27FC236}">
                  <a16:creationId xmlns:a16="http://schemas.microsoft.com/office/drawing/2014/main" id="{E0F6CCED-7C3B-FCFA-FA8B-9C5C932BC31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12738" y="3424238"/>
              <a:ext cx="893762" cy="606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4" name="Oval 71">
              <a:extLst>
                <a:ext uri="{FF2B5EF4-FFF2-40B4-BE49-F238E27FC236}">
                  <a16:creationId xmlns:a16="http://schemas.microsoft.com/office/drawing/2014/main" id="{DC9DB625-0BFF-CCAD-A41C-AF3EDCB0F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500" y="3429001"/>
              <a:ext cx="341312" cy="341313"/>
            </a:xfrm>
            <a:prstGeom prst="ellipse">
              <a:avLst/>
            </a:prstGeom>
            <a:solidFill>
              <a:srgbClr val="C6C7C8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5" name="Rectangle 72">
              <a:extLst>
                <a:ext uri="{FF2B5EF4-FFF2-40B4-BE49-F238E27FC236}">
                  <a16:creationId xmlns:a16="http://schemas.microsoft.com/office/drawing/2014/main" id="{B9447D5E-2F01-B93F-C10D-D6B69A863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513" y="3536951"/>
              <a:ext cx="106362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73">
              <a:extLst>
                <a:ext uri="{FF2B5EF4-FFF2-40B4-BE49-F238E27FC236}">
                  <a16:creationId xmlns:a16="http://schemas.microsoft.com/office/drawing/2014/main" id="{C85382CA-DD10-3C79-587A-7A0BBDA41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25" y="3536951"/>
              <a:ext cx="106362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74">
              <a:extLst>
                <a:ext uri="{FF2B5EF4-FFF2-40B4-BE49-F238E27FC236}">
                  <a16:creationId xmlns:a16="http://schemas.microsoft.com/office/drawing/2014/main" id="{7FED67F3-7DB2-2712-A7B8-4E9DE826E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525" y="3536951"/>
              <a:ext cx="76200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75">
              <a:extLst>
                <a:ext uri="{FF2B5EF4-FFF2-40B4-BE49-F238E27FC236}">
                  <a16:creationId xmlns:a16="http://schemas.microsoft.com/office/drawing/2014/main" id="{2AA268E4-A673-5A46-4E9F-3BAA8C7AA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50" y="3536951"/>
              <a:ext cx="76200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Oval 76">
              <a:extLst>
                <a:ext uri="{FF2B5EF4-FFF2-40B4-BE49-F238E27FC236}">
                  <a16:creationId xmlns:a16="http://schemas.microsoft.com/office/drawing/2014/main" id="{549266A5-2CF4-838F-B57C-2C0917B76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225" y="3717926"/>
              <a:ext cx="309562" cy="307975"/>
            </a:xfrm>
            <a:prstGeom prst="ellipse">
              <a:avLst/>
            </a:prstGeom>
            <a:solidFill>
              <a:srgbClr val="C6C7C8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" name="Rectangle 77">
              <a:extLst>
                <a:ext uri="{FF2B5EF4-FFF2-40B4-BE49-F238E27FC236}">
                  <a16:creationId xmlns:a16="http://schemas.microsoft.com/office/drawing/2014/main" id="{3BA2F9C7-FE6A-F345-6A47-25340917C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363" y="3811588"/>
              <a:ext cx="90487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78">
              <a:extLst>
                <a:ext uri="{FF2B5EF4-FFF2-40B4-BE49-F238E27FC236}">
                  <a16:creationId xmlns:a16="http://schemas.microsoft.com/office/drawing/2014/main" id="{B306AE03-CE65-0A94-5659-BC728F3A3C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575" y="3811588"/>
              <a:ext cx="92075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79">
              <a:extLst>
                <a:ext uri="{FF2B5EF4-FFF2-40B4-BE49-F238E27FC236}">
                  <a16:creationId xmlns:a16="http://schemas.microsoft.com/office/drawing/2014/main" id="{73161D3A-4953-BB00-2D6C-68B0AAB4D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375" y="3811588"/>
              <a:ext cx="68262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80">
              <a:extLst>
                <a:ext uri="{FF2B5EF4-FFF2-40B4-BE49-F238E27FC236}">
                  <a16:creationId xmlns:a16="http://schemas.microsoft.com/office/drawing/2014/main" id="{CE644BA7-BE77-3EF9-6AA9-C795E2A9C9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600" y="3811588"/>
              <a:ext cx="66675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Oval 81">
              <a:extLst>
                <a:ext uri="{FF2B5EF4-FFF2-40B4-BE49-F238E27FC236}">
                  <a16:creationId xmlns:a16="http://schemas.microsoft.com/office/drawing/2014/main" id="{82299C13-56C3-F70D-A8FA-A4FF26081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725" y="3716338"/>
              <a:ext cx="276225" cy="276225"/>
            </a:xfrm>
            <a:prstGeom prst="ellipse">
              <a:avLst/>
            </a:prstGeom>
            <a:solidFill>
              <a:srgbClr val="C6C7C8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5" name="Rectangle 82">
              <a:extLst>
                <a:ext uri="{FF2B5EF4-FFF2-40B4-BE49-F238E27FC236}">
                  <a16:creationId xmlns:a16="http://schemas.microsoft.com/office/drawing/2014/main" id="{62B84C74-8747-43AC-E968-ABDBD1C45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5988" y="3792538"/>
              <a:ext cx="106362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83">
              <a:extLst>
                <a:ext uri="{FF2B5EF4-FFF2-40B4-BE49-F238E27FC236}">
                  <a16:creationId xmlns:a16="http://schemas.microsoft.com/office/drawing/2014/main" id="{90802E05-4A63-52D8-1656-9E47E542A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5200" y="3792538"/>
              <a:ext cx="106362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84">
              <a:extLst>
                <a:ext uri="{FF2B5EF4-FFF2-40B4-BE49-F238E27FC236}">
                  <a16:creationId xmlns:a16="http://schemas.microsoft.com/office/drawing/2014/main" id="{76BB4A7E-DC56-A901-58F7-5F384A7848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000" y="3792538"/>
              <a:ext cx="762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85">
              <a:extLst>
                <a:ext uri="{FF2B5EF4-FFF2-40B4-BE49-F238E27FC236}">
                  <a16:creationId xmlns:a16="http://schemas.microsoft.com/office/drawing/2014/main" id="{E71E8695-9B79-CC6D-CA12-73006D9361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8225" y="3792538"/>
              <a:ext cx="762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Oval 86">
              <a:extLst>
                <a:ext uri="{FF2B5EF4-FFF2-40B4-BE49-F238E27FC236}">
                  <a16:creationId xmlns:a16="http://schemas.microsoft.com/office/drawing/2014/main" id="{0AB969E9-7872-8313-3965-0DB83BD6CA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7263" y="3476626"/>
              <a:ext cx="246062" cy="244475"/>
            </a:xfrm>
            <a:prstGeom prst="ellipse">
              <a:avLst/>
            </a:prstGeom>
            <a:solidFill>
              <a:srgbClr val="C6C7C8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30" name="Rectangle 87">
              <a:extLst>
                <a:ext uri="{FF2B5EF4-FFF2-40B4-BE49-F238E27FC236}">
                  <a16:creationId xmlns:a16="http://schemas.microsoft.com/office/drawing/2014/main" id="{F5DF50B6-A5D1-2F3F-5466-D4092BE4E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650" y="3538538"/>
              <a:ext cx="90487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88">
              <a:extLst>
                <a:ext uri="{FF2B5EF4-FFF2-40B4-BE49-F238E27FC236}">
                  <a16:creationId xmlns:a16="http://schemas.microsoft.com/office/drawing/2014/main" id="{512C97E0-F9A9-3DF6-7396-A9E229B60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8863" y="3538538"/>
              <a:ext cx="92075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89">
              <a:extLst>
                <a:ext uri="{FF2B5EF4-FFF2-40B4-BE49-F238E27FC236}">
                  <a16:creationId xmlns:a16="http://schemas.microsoft.com/office/drawing/2014/main" id="{E9E2BB6A-D638-7DB3-5CDE-432C39E0A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9663" y="3538538"/>
              <a:ext cx="68262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90">
              <a:extLst>
                <a:ext uri="{FF2B5EF4-FFF2-40B4-BE49-F238E27FC236}">
                  <a16:creationId xmlns:a16="http://schemas.microsoft.com/office/drawing/2014/main" id="{08126934-196D-DF29-913F-BD118758D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888" y="3538538"/>
              <a:ext cx="66675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91">
              <a:extLst>
                <a:ext uri="{FF2B5EF4-FFF2-40B4-BE49-F238E27FC236}">
                  <a16:creationId xmlns:a16="http://schemas.microsoft.com/office/drawing/2014/main" id="{F99A78DC-A4C7-7ED8-BEBA-4251BA7253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988" y="3479801"/>
              <a:ext cx="17145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92">
              <a:extLst>
                <a:ext uri="{FF2B5EF4-FFF2-40B4-BE49-F238E27FC236}">
                  <a16:creationId xmlns:a16="http://schemas.microsoft.com/office/drawing/2014/main" id="{279C2043-6F4C-B8CC-0A7E-FEC69D5825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888" y="3479801"/>
              <a:ext cx="188912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93">
              <a:extLst>
                <a:ext uri="{FF2B5EF4-FFF2-40B4-BE49-F238E27FC236}">
                  <a16:creationId xmlns:a16="http://schemas.microsoft.com/office/drawing/2014/main" id="{DE6C942F-D39C-A6E7-7B36-6B8EB5D833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663" y="3479801"/>
              <a:ext cx="111125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sz="1200" b="1" dirty="0">
                  <a:solidFill>
                    <a:srgbClr val="000000"/>
                  </a:solidFill>
                </a:rPr>
                <a:t>D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F91A9A45-A003-E289-5994-D8E037349939}"/>
              </a:ext>
            </a:extLst>
          </p:cNvPr>
          <p:cNvGrpSpPr/>
          <p:nvPr/>
        </p:nvGrpSpPr>
        <p:grpSpPr>
          <a:xfrm>
            <a:off x="1770743" y="3043238"/>
            <a:ext cx="941388" cy="606425"/>
            <a:chOff x="1770743" y="3424238"/>
            <a:chExt cx="941388" cy="606425"/>
          </a:xfrm>
        </p:grpSpPr>
        <p:sp>
          <p:nvSpPr>
            <p:cNvPr id="38" name="AutoShape 95">
              <a:extLst>
                <a:ext uri="{FF2B5EF4-FFF2-40B4-BE49-F238E27FC236}">
                  <a16:creationId xmlns:a16="http://schemas.microsoft.com/office/drawing/2014/main" id="{358860B7-A231-9B98-8EDE-F88ACA97105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770743" y="3424238"/>
              <a:ext cx="893763" cy="606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39" name="Oval 97">
              <a:extLst>
                <a:ext uri="{FF2B5EF4-FFF2-40B4-BE49-F238E27FC236}">
                  <a16:creationId xmlns:a16="http://schemas.microsoft.com/office/drawing/2014/main" id="{94C391B2-465A-BCFF-69D8-D18363526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818" y="3429001"/>
              <a:ext cx="341313" cy="34131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0" name="Rectangle 98">
              <a:extLst>
                <a:ext uri="{FF2B5EF4-FFF2-40B4-BE49-F238E27FC236}">
                  <a16:creationId xmlns:a16="http://schemas.microsoft.com/office/drawing/2014/main" id="{07715C0B-E4A1-BCC8-ECAA-25F78E77C0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0031" y="3536951"/>
              <a:ext cx="106363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99">
              <a:extLst>
                <a:ext uri="{FF2B5EF4-FFF2-40B4-BE49-F238E27FC236}">
                  <a16:creationId xmlns:a16="http://schemas.microsoft.com/office/drawing/2014/main" id="{DC04FEC1-D4A0-8493-9A8E-5C208E6A0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9243" y="3536951"/>
              <a:ext cx="106363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100">
              <a:extLst>
                <a:ext uri="{FF2B5EF4-FFF2-40B4-BE49-F238E27FC236}">
                  <a16:creationId xmlns:a16="http://schemas.microsoft.com/office/drawing/2014/main" id="{362D9AE5-7505-2593-EF7B-52BF2769A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0043" y="3536951"/>
              <a:ext cx="76200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101">
              <a:extLst>
                <a:ext uri="{FF2B5EF4-FFF2-40B4-BE49-F238E27FC236}">
                  <a16:creationId xmlns:a16="http://schemas.microsoft.com/office/drawing/2014/main" id="{F56B981B-173F-83F1-A4AF-42412A69D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2268" y="3536951"/>
              <a:ext cx="76200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Oval 102">
              <a:extLst>
                <a:ext uri="{FF2B5EF4-FFF2-40B4-BE49-F238E27FC236}">
                  <a16:creationId xmlns:a16="http://schemas.microsoft.com/office/drawing/2014/main" id="{F28FE4BD-34EA-3FA1-90BC-7851C9F1E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093" y="3709988"/>
              <a:ext cx="309563" cy="307975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5" name="Oval 103">
              <a:extLst>
                <a:ext uri="{FF2B5EF4-FFF2-40B4-BE49-F238E27FC236}">
                  <a16:creationId xmlns:a16="http://schemas.microsoft.com/office/drawing/2014/main" id="{1D8CED19-E1C2-901C-86E4-96D3E1F06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3293" y="3716338"/>
              <a:ext cx="277813" cy="276225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6" name="Oval 104">
              <a:extLst>
                <a:ext uri="{FF2B5EF4-FFF2-40B4-BE49-F238E27FC236}">
                  <a16:creationId xmlns:a16="http://schemas.microsoft.com/office/drawing/2014/main" id="{9277C30C-2194-48EF-45F0-BEE93387B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5506" y="3476626"/>
              <a:ext cx="244475" cy="244475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7" name="Rectangle 105">
              <a:extLst>
                <a:ext uri="{FF2B5EF4-FFF2-40B4-BE49-F238E27FC236}">
                  <a16:creationId xmlns:a16="http://schemas.microsoft.com/office/drawing/2014/main" id="{032F44BD-2D15-B480-966F-ED8ADEB51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7893" y="3538538"/>
              <a:ext cx="904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106">
              <a:extLst>
                <a:ext uri="{FF2B5EF4-FFF2-40B4-BE49-F238E27FC236}">
                  <a16:creationId xmlns:a16="http://schemas.microsoft.com/office/drawing/2014/main" id="{5901C02E-095D-5035-4112-5BFC1DD77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7106" y="3538538"/>
              <a:ext cx="92075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107">
              <a:extLst>
                <a:ext uri="{FF2B5EF4-FFF2-40B4-BE49-F238E27FC236}">
                  <a16:creationId xmlns:a16="http://schemas.microsoft.com/office/drawing/2014/main" id="{C51D9986-E7FE-9EC9-07B4-7A495D8FE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7906" y="3538538"/>
              <a:ext cx="66675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108">
              <a:extLst>
                <a:ext uri="{FF2B5EF4-FFF2-40B4-BE49-F238E27FC236}">
                  <a16:creationId xmlns:a16="http://schemas.microsoft.com/office/drawing/2014/main" id="{7F15A34F-472E-B1CA-F28B-B8CBAA3E6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8543" y="3538538"/>
              <a:ext cx="68263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109">
              <a:extLst>
                <a:ext uri="{FF2B5EF4-FFF2-40B4-BE49-F238E27FC236}">
                  <a16:creationId xmlns:a16="http://schemas.microsoft.com/office/drawing/2014/main" id="{2C8FFBC3-77F9-9AC5-CA8E-2B3196C73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3181" y="3811588"/>
              <a:ext cx="904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110">
              <a:extLst>
                <a:ext uri="{FF2B5EF4-FFF2-40B4-BE49-F238E27FC236}">
                  <a16:creationId xmlns:a16="http://schemas.microsoft.com/office/drawing/2014/main" id="{A298CC22-8176-0C35-67C8-7F113D8E0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2393" y="3811588"/>
              <a:ext cx="92075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111">
              <a:extLst>
                <a:ext uri="{FF2B5EF4-FFF2-40B4-BE49-F238E27FC236}">
                  <a16:creationId xmlns:a16="http://schemas.microsoft.com/office/drawing/2014/main" id="{127A5732-3531-822A-1ABE-EBA451851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3193" y="3811588"/>
              <a:ext cx="66675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112">
              <a:extLst>
                <a:ext uri="{FF2B5EF4-FFF2-40B4-BE49-F238E27FC236}">
                  <a16:creationId xmlns:a16="http://schemas.microsoft.com/office/drawing/2014/main" id="{21E3F51E-18F1-ED7C-8D0F-C1578ADFD7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831" y="3811588"/>
              <a:ext cx="68263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113">
              <a:extLst>
                <a:ext uri="{FF2B5EF4-FFF2-40B4-BE49-F238E27FC236}">
                  <a16:creationId xmlns:a16="http://schemas.microsoft.com/office/drawing/2014/main" id="{88DF5F5B-7973-AEFB-68B0-A17EEAAB12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1556" y="3792538"/>
              <a:ext cx="106363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114">
              <a:extLst>
                <a:ext uri="{FF2B5EF4-FFF2-40B4-BE49-F238E27FC236}">
                  <a16:creationId xmlns:a16="http://schemas.microsoft.com/office/drawing/2014/main" id="{076918B7-F87F-5F7E-07B2-6E584BB8EB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768" y="3792538"/>
              <a:ext cx="106363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115">
              <a:extLst>
                <a:ext uri="{FF2B5EF4-FFF2-40B4-BE49-F238E27FC236}">
                  <a16:creationId xmlns:a16="http://schemas.microsoft.com/office/drawing/2014/main" id="{554E9071-D87F-159D-595E-5FCCAB8D6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568" y="3792538"/>
              <a:ext cx="762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116">
              <a:extLst>
                <a:ext uri="{FF2B5EF4-FFF2-40B4-BE49-F238E27FC236}">
                  <a16:creationId xmlns:a16="http://schemas.microsoft.com/office/drawing/2014/main" id="{A22B5865-72AF-B4CD-17EE-7697E9B9F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793" y="3792538"/>
              <a:ext cx="762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117">
              <a:extLst>
                <a:ext uri="{FF2B5EF4-FFF2-40B4-BE49-F238E27FC236}">
                  <a16:creationId xmlns:a16="http://schemas.microsoft.com/office/drawing/2014/main" id="{B1C96FE9-1E61-A625-0E4E-F42DB93C1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3318" y="3475038"/>
              <a:ext cx="169863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118">
              <a:extLst>
                <a:ext uri="{FF2B5EF4-FFF2-40B4-BE49-F238E27FC236}">
                  <a16:creationId xmlns:a16="http://schemas.microsoft.com/office/drawing/2014/main" id="{5119CAA5-AF50-E212-02D6-3695FE7BD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0631" y="3475038"/>
              <a:ext cx="188913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119">
              <a:extLst>
                <a:ext uri="{FF2B5EF4-FFF2-40B4-BE49-F238E27FC236}">
                  <a16:creationId xmlns:a16="http://schemas.microsoft.com/office/drawing/2014/main" id="{C98BB13B-3855-447F-4AD8-00DE0B966C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406" y="3475038"/>
              <a:ext cx="120650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sz="1300" b="1" dirty="0">
                  <a:solidFill>
                    <a:srgbClr val="000000"/>
                  </a:solidFill>
                </a:rPr>
                <a:t>A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2" name="Gruppieren 61">
            <a:extLst>
              <a:ext uri="{FF2B5EF4-FFF2-40B4-BE49-F238E27FC236}">
                <a16:creationId xmlns:a16="http://schemas.microsoft.com/office/drawing/2014/main" id="{5D6E79F6-2E31-BA6B-AB49-B6E6B6093DFB}"/>
              </a:ext>
            </a:extLst>
          </p:cNvPr>
          <p:cNvGrpSpPr/>
          <p:nvPr/>
        </p:nvGrpSpPr>
        <p:grpSpPr>
          <a:xfrm>
            <a:off x="3124807" y="3161715"/>
            <a:ext cx="246062" cy="437363"/>
            <a:chOff x="3301042" y="3405975"/>
            <a:chExt cx="246062" cy="437363"/>
          </a:xfrm>
        </p:grpSpPr>
        <p:sp>
          <p:nvSpPr>
            <p:cNvPr id="63" name="Oval 86">
              <a:extLst>
                <a:ext uri="{FF2B5EF4-FFF2-40B4-BE49-F238E27FC236}">
                  <a16:creationId xmlns:a16="http://schemas.microsoft.com/office/drawing/2014/main" id="{3F5ADE59-7B3B-BA0A-602F-442D043F1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1042" y="3598863"/>
              <a:ext cx="246062" cy="244475"/>
            </a:xfrm>
            <a:prstGeom prst="ellipse">
              <a:avLst/>
            </a:prstGeom>
            <a:solidFill>
              <a:srgbClr val="C6C7C8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64" name="Rectangle 105">
              <a:extLst>
                <a:ext uri="{FF2B5EF4-FFF2-40B4-BE49-F238E27FC236}">
                  <a16:creationId xmlns:a16="http://schemas.microsoft.com/office/drawing/2014/main" id="{240ECA55-EBE6-E1E4-3B56-64D9F2278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2401" y="3672957"/>
              <a:ext cx="161432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20“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118">
              <a:extLst>
                <a:ext uri="{FF2B5EF4-FFF2-40B4-BE49-F238E27FC236}">
                  <a16:creationId xmlns:a16="http://schemas.microsoft.com/office/drawing/2014/main" id="{0D913864-E6B7-5DA4-59FF-17E89897E22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322697" y="3405975"/>
              <a:ext cx="220005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Pi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66" name="Picture 27">
            <a:extLst>
              <a:ext uri="{FF2B5EF4-FFF2-40B4-BE49-F238E27FC236}">
                <a16:creationId xmlns:a16="http://schemas.microsoft.com/office/drawing/2014/main" id="{6ADE1FDA-715C-8F95-B49B-F39DF7B005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6136" y="3077577"/>
            <a:ext cx="967500" cy="38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28">
            <a:extLst>
              <a:ext uri="{FF2B5EF4-FFF2-40B4-BE49-F238E27FC236}">
                <a16:creationId xmlns:a16="http://schemas.microsoft.com/office/drawing/2014/main" id="{BEF54EE8-C774-F35A-041A-6DB4C82B52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331" y="3145076"/>
            <a:ext cx="435938" cy="25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8" name="Gruppieren 67">
            <a:extLst>
              <a:ext uri="{FF2B5EF4-FFF2-40B4-BE49-F238E27FC236}">
                <a16:creationId xmlns:a16="http://schemas.microsoft.com/office/drawing/2014/main" id="{C1192F54-8F55-F11F-0DBD-FA6A3735681B}"/>
              </a:ext>
            </a:extLst>
          </p:cNvPr>
          <p:cNvGrpSpPr/>
          <p:nvPr/>
        </p:nvGrpSpPr>
        <p:grpSpPr>
          <a:xfrm>
            <a:off x="5344354" y="4043027"/>
            <a:ext cx="718001" cy="417848"/>
            <a:chOff x="5710543" y="3968420"/>
            <a:chExt cx="715962" cy="417848"/>
          </a:xfrm>
        </p:grpSpPr>
        <p:sp>
          <p:nvSpPr>
            <p:cNvPr id="69" name="AutoShape 36">
              <a:extLst>
                <a:ext uri="{FF2B5EF4-FFF2-40B4-BE49-F238E27FC236}">
                  <a16:creationId xmlns:a16="http://schemas.microsoft.com/office/drawing/2014/main" id="{3912314C-074C-8C24-CA34-20C2C77A20B5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>
              <a:off x="5710543" y="3973518"/>
              <a:ext cx="715962" cy="412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0" name="Rectangle 38">
              <a:extLst>
                <a:ext uri="{FF2B5EF4-FFF2-40B4-BE49-F238E27FC236}">
                  <a16:creationId xmlns:a16="http://schemas.microsoft.com/office/drawing/2014/main" id="{C35F4591-975D-6399-5911-E161756CF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5200" y="3968420"/>
              <a:ext cx="12984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Line 39">
              <a:extLst>
                <a:ext uri="{FF2B5EF4-FFF2-40B4-BE49-F238E27FC236}">
                  <a16:creationId xmlns:a16="http://schemas.microsoft.com/office/drawing/2014/main" id="{6211D07E-5426-0A0D-9D95-F8CB1A858A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9456" y="4116393"/>
              <a:ext cx="0" cy="26987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2" name="Line 40">
              <a:extLst>
                <a:ext uri="{FF2B5EF4-FFF2-40B4-BE49-F238E27FC236}">
                  <a16:creationId xmlns:a16="http://schemas.microsoft.com/office/drawing/2014/main" id="{B6603D91-7444-5A11-CD88-1D541A8644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21743" y="4116393"/>
              <a:ext cx="0" cy="26987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3" name="Oval 45">
              <a:extLst>
                <a:ext uri="{FF2B5EF4-FFF2-40B4-BE49-F238E27FC236}">
                  <a16:creationId xmlns:a16="http://schemas.microsoft.com/office/drawing/2014/main" id="{570534A1-B2C6-A469-ADD5-797C9B5FC1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8505" y="4216406"/>
              <a:ext cx="30162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4" name="Oval 46">
              <a:extLst>
                <a:ext uri="{FF2B5EF4-FFF2-40B4-BE49-F238E27FC236}">
                  <a16:creationId xmlns:a16="http://schemas.microsoft.com/office/drawing/2014/main" id="{9EE79C77-2EF5-6AF5-019D-AC3B0C0097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2955" y="4216406"/>
              <a:ext cx="30162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5" name="Oval 47">
              <a:extLst>
                <a:ext uri="{FF2B5EF4-FFF2-40B4-BE49-F238E27FC236}">
                  <a16:creationId xmlns:a16="http://schemas.microsoft.com/office/drawing/2014/main" id="{083C2FDD-761F-032A-F431-C7B8EA979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8993" y="4216406"/>
              <a:ext cx="30162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6" name="Oval 51">
              <a:extLst>
                <a:ext uri="{FF2B5EF4-FFF2-40B4-BE49-F238E27FC236}">
                  <a16:creationId xmlns:a16="http://schemas.microsoft.com/office/drawing/2014/main" id="{AC73608B-FC10-F854-9D97-9EE1B3142C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3593" y="4256093"/>
              <a:ext cx="28575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7" name="Oval 52">
              <a:extLst>
                <a:ext uri="{FF2B5EF4-FFF2-40B4-BE49-F238E27FC236}">
                  <a16:creationId xmlns:a16="http://schemas.microsoft.com/office/drawing/2014/main" id="{2582D05A-1268-2D68-5E22-2CD5654DC8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8043" y="4256093"/>
              <a:ext cx="28575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8" name="Oval 53">
              <a:extLst>
                <a:ext uri="{FF2B5EF4-FFF2-40B4-BE49-F238E27FC236}">
                  <a16:creationId xmlns:a16="http://schemas.microsoft.com/office/drawing/2014/main" id="{F8481C3D-2D3A-F08A-A56D-6C55D5A680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3443" y="4216406"/>
              <a:ext cx="30162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79" name="Oval 54">
              <a:extLst>
                <a:ext uri="{FF2B5EF4-FFF2-40B4-BE49-F238E27FC236}">
                  <a16:creationId xmlns:a16="http://schemas.microsoft.com/office/drawing/2014/main" id="{A03666ED-B5A4-5328-58FD-EDDAFFBD61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7893" y="4216406"/>
              <a:ext cx="30162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0" name="Oval 55">
              <a:extLst>
                <a:ext uri="{FF2B5EF4-FFF2-40B4-BE49-F238E27FC236}">
                  <a16:creationId xmlns:a16="http://schemas.microsoft.com/office/drawing/2014/main" id="{D7A25D07-D1FB-F4FC-2314-C9808551B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3930" y="4216406"/>
              <a:ext cx="30162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1" name="Oval 56">
              <a:extLst>
                <a:ext uri="{FF2B5EF4-FFF2-40B4-BE49-F238E27FC236}">
                  <a16:creationId xmlns:a16="http://schemas.microsoft.com/office/drawing/2014/main" id="{19C371AF-2D23-9773-4A10-E2900EAFFB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380" y="4216406"/>
              <a:ext cx="30162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2" name="Oval 57">
              <a:extLst>
                <a:ext uri="{FF2B5EF4-FFF2-40B4-BE49-F238E27FC236}">
                  <a16:creationId xmlns:a16="http://schemas.microsoft.com/office/drawing/2014/main" id="{9D1FB06E-0A7E-5CD4-9937-93C2F5D25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4418" y="4216406"/>
              <a:ext cx="30162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3" name="Oval 58">
              <a:extLst>
                <a:ext uri="{FF2B5EF4-FFF2-40B4-BE49-F238E27FC236}">
                  <a16:creationId xmlns:a16="http://schemas.microsoft.com/office/drawing/2014/main" id="{A5846C18-655A-50CB-7278-BC7A3BD53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8868" y="4216406"/>
              <a:ext cx="30162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4" name="Oval 59">
              <a:extLst>
                <a:ext uri="{FF2B5EF4-FFF2-40B4-BE49-F238E27FC236}">
                  <a16:creationId xmlns:a16="http://schemas.microsoft.com/office/drawing/2014/main" id="{AC03AD38-EF6E-8505-2942-AAD02E02BE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3318" y="4216406"/>
              <a:ext cx="30162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5" name="Oval 60">
              <a:extLst>
                <a:ext uri="{FF2B5EF4-FFF2-40B4-BE49-F238E27FC236}">
                  <a16:creationId xmlns:a16="http://schemas.microsoft.com/office/drawing/2014/main" id="{2BD5E0CE-01F7-8EF9-B557-E02B63D5E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9355" y="4216406"/>
              <a:ext cx="30162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6" name="Oval 61">
              <a:extLst>
                <a:ext uri="{FF2B5EF4-FFF2-40B4-BE49-F238E27FC236}">
                  <a16:creationId xmlns:a16="http://schemas.microsoft.com/office/drawing/2014/main" id="{FACE8D3A-FFC2-2AC0-89C0-8A7B78B53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8530" y="4256093"/>
              <a:ext cx="28575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7" name="Oval 62">
              <a:extLst>
                <a:ext uri="{FF2B5EF4-FFF2-40B4-BE49-F238E27FC236}">
                  <a16:creationId xmlns:a16="http://schemas.microsoft.com/office/drawing/2014/main" id="{23600696-4B53-9EEC-9FE4-D3DADDCE2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2980" y="4256093"/>
              <a:ext cx="30162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8" name="Oval 63">
              <a:extLst>
                <a:ext uri="{FF2B5EF4-FFF2-40B4-BE49-F238E27FC236}">
                  <a16:creationId xmlns:a16="http://schemas.microsoft.com/office/drawing/2014/main" id="{77717809-06E5-6BDA-2933-24B17E814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9018" y="4256093"/>
              <a:ext cx="28575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89" name="Oval 64">
              <a:extLst>
                <a:ext uri="{FF2B5EF4-FFF2-40B4-BE49-F238E27FC236}">
                  <a16:creationId xmlns:a16="http://schemas.microsoft.com/office/drawing/2014/main" id="{167A44A4-E4E2-15D4-3C20-B9E6D21870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7918" y="4256093"/>
              <a:ext cx="30162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90" name="Oval 65">
              <a:extLst>
                <a:ext uri="{FF2B5EF4-FFF2-40B4-BE49-F238E27FC236}">
                  <a16:creationId xmlns:a16="http://schemas.microsoft.com/office/drawing/2014/main" id="{516EEA1B-2F11-950B-FFF6-3641C4D8C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3955" y="4256093"/>
              <a:ext cx="28575" cy="301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91" name="Line 66">
              <a:extLst>
                <a:ext uri="{FF2B5EF4-FFF2-40B4-BE49-F238E27FC236}">
                  <a16:creationId xmlns:a16="http://schemas.microsoft.com/office/drawing/2014/main" id="{3F42B592-5E17-9893-E600-9C616B0433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9456" y="4292606"/>
              <a:ext cx="522286" cy="0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92" name="Line 67">
              <a:extLst>
                <a:ext uri="{FF2B5EF4-FFF2-40B4-BE49-F238E27FC236}">
                  <a16:creationId xmlns:a16="http://schemas.microsoft.com/office/drawing/2014/main" id="{6BD112FB-53A1-40F2-A803-7944C94464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9456" y="4206882"/>
              <a:ext cx="522286" cy="3174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</p:grpSp>
      <p:pic>
        <p:nvPicPr>
          <p:cNvPr id="93" name="Picture 25">
            <a:extLst>
              <a:ext uri="{FF2B5EF4-FFF2-40B4-BE49-F238E27FC236}">
                <a16:creationId xmlns:a16="http://schemas.microsoft.com/office/drawing/2014/main" id="{4039B5B6-CC89-0D13-3F8A-9ADAC7387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00" y="4141562"/>
            <a:ext cx="700313" cy="32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4" name="Gruppieren 93">
            <a:extLst>
              <a:ext uri="{FF2B5EF4-FFF2-40B4-BE49-F238E27FC236}">
                <a16:creationId xmlns:a16="http://schemas.microsoft.com/office/drawing/2014/main" id="{9DFFA489-2E04-BF6A-51BE-E5D716909306}"/>
              </a:ext>
            </a:extLst>
          </p:cNvPr>
          <p:cNvGrpSpPr/>
          <p:nvPr/>
        </p:nvGrpSpPr>
        <p:grpSpPr>
          <a:xfrm>
            <a:off x="5371610" y="3077577"/>
            <a:ext cx="693738" cy="322831"/>
            <a:chOff x="368300" y="8645523"/>
            <a:chExt cx="693738" cy="322831"/>
          </a:xfrm>
        </p:grpSpPr>
        <p:sp>
          <p:nvSpPr>
            <p:cNvPr id="95" name="Freeform 5">
              <a:extLst>
                <a:ext uri="{FF2B5EF4-FFF2-40B4-BE49-F238E27FC236}">
                  <a16:creationId xmlns:a16="http://schemas.microsoft.com/office/drawing/2014/main" id="{B4E0109B-5129-EF3A-0B92-31A2547A2B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300" y="8645523"/>
              <a:ext cx="693738" cy="322263"/>
            </a:xfrm>
            <a:custGeom>
              <a:avLst/>
              <a:gdLst>
                <a:gd name="T0" fmla="*/ 437 w 437"/>
                <a:gd name="T1" fmla="*/ 0 h 203"/>
                <a:gd name="T2" fmla="*/ 0 w 437"/>
                <a:gd name="T3" fmla="*/ 59 h 203"/>
                <a:gd name="T4" fmla="*/ 0 w 437"/>
                <a:gd name="T5" fmla="*/ 144 h 203"/>
                <a:gd name="T6" fmla="*/ 437 w 437"/>
                <a:gd name="T7" fmla="*/ 203 h 203"/>
                <a:gd name="T8" fmla="*/ 437 w 437"/>
                <a:gd name="T9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7" h="203">
                  <a:moveTo>
                    <a:pt x="437" y="0"/>
                  </a:moveTo>
                  <a:lnTo>
                    <a:pt x="0" y="59"/>
                  </a:lnTo>
                  <a:lnTo>
                    <a:pt x="0" y="144"/>
                  </a:lnTo>
                  <a:lnTo>
                    <a:pt x="437" y="203"/>
                  </a:lnTo>
                  <a:lnTo>
                    <a:pt x="437" y="0"/>
                  </a:lnTo>
                  <a:close/>
                </a:path>
              </a:pathLst>
            </a:custGeom>
            <a:solidFill>
              <a:srgbClr val="C6C7C8"/>
            </a:solidFill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96" name="Rectangle 6">
              <a:extLst>
                <a:ext uri="{FF2B5EF4-FFF2-40B4-BE49-F238E27FC236}">
                  <a16:creationId xmlns:a16="http://schemas.microsoft.com/office/drawing/2014/main" id="{7F3484A0-BE54-847E-7AC8-54FD99DC0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450" y="8703241"/>
              <a:ext cx="217488" cy="265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X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97" name="Picture 3">
            <a:extLst>
              <a:ext uri="{FF2B5EF4-FFF2-40B4-BE49-F238E27FC236}">
                <a16:creationId xmlns:a16="http://schemas.microsoft.com/office/drawing/2014/main" id="{642FEB74-EA48-5867-EA66-4D4F63AAE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75" y="6379396"/>
            <a:ext cx="132188" cy="36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8" name="Gruppieren 97">
            <a:extLst>
              <a:ext uri="{FF2B5EF4-FFF2-40B4-BE49-F238E27FC236}">
                <a16:creationId xmlns:a16="http://schemas.microsoft.com/office/drawing/2014/main" id="{63D170EA-D748-7F99-F2C2-CFA0FDBAFB55}"/>
              </a:ext>
            </a:extLst>
          </p:cNvPr>
          <p:cNvGrpSpPr/>
          <p:nvPr/>
        </p:nvGrpSpPr>
        <p:grpSpPr>
          <a:xfrm>
            <a:off x="1889780" y="6379396"/>
            <a:ext cx="385763" cy="296863"/>
            <a:chOff x="2946729" y="6237632"/>
            <a:chExt cx="385763" cy="296863"/>
          </a:xfrm>
        </p:grpSpPr>
        <p:sp>
          <p:nvSpPr>
            <p:cNvPr id="99" name="AutoShape 185">
              <a:extLst>
                <a:ext uri="{FF2B5EF4-FFF2-40B4-BE49-F238E27FC236}">
                  <a16:creationId xmlns:a16="http://schemas.microsoft.com/office/drawing/2014/main" id="{756270E4-A067-FB37-F806-32401ABEAAE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946729" y="6248745"/>
              <a:ext cx="385763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00" name="Oval 187">
              <a:extLst>
                <a:ext uri="{FF2B5EF4-FFF2-40B4-BE49-F238E27FC236}">
                  <a16:creationId xmlns:a16="http://schemas.microsoft.com/office/drawing/2014/main" id="{C14F9995-6DC7-26EA-806D-AC9E7F398C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42" y="6467820"/>
              <a:ext cx="338138" cy="58738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01" name="Line 188">
              <a:extLst>
                <a:ext uri="{FF2B5EF4-FFF2-40B4-BE49-F238E27FC236}">
                  <a16:creationId xmlns:a16="http://schemas.microsoft.com/office/drawing/2014/main" id="{C2246E2C-601B-F4F8-0E77-7F4A99AF04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3079" y="6459882"/>
              <a:ext cx="0" cy="7461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02" name="Line 189">
              <a:extLst>
                <a:ext uri="{FF2B5EF4-FFF2-40B4-BE49-F238E27FC236}">
                  <a16:creationId xmlns:a16="http://schemas.microsoft.com/office/drawing/2014/main" id="{911ED799-E6D3-DA9A-9F8C-126F96C457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7729" y="6459882"/>
              <a:ext cx="0" cy="7461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03" name="Rectangle 190">
              <a:extLst>
                <a:ext uri="{FF2B5EF4-FFF2-40B4-BE49-F238E27FC236}">
                  <a16:creationId xmlns:a16="http://schemas.microsoft.com/office/drawing/2014/main" id="{B90B73C0-7476-6B00-D34C-0D2B89CFD3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9429" y="6237632"/>
              <a:ext cx="35718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 40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04" name="Gruppieren 103">
            <a:extLst>
              <a:ext uri="{FF2B5EF4-FFF2-40B4-BE49-F238E27FC236}">
                <a16:creationId xmlns:a16="http://schemas.microsoft.com/office/drawing/2014/main" id="{F04C697A-6DDA-1F5B-6413-12AF982A3EE2}"/>
              </a:ext>
            </a:extLst>
          </p:cNvPr>
          <p:cNvGrpSpPr/>
          <p:nvPr/>
        </p:nvGrpSpPr>
        <p:grpSpPr>
          <a:xfrm>
            <a:off x="3479464" y="6323833"/>
            <a:ext cx="146050" cy="352426"/>
            <a:chOff x="3892550" y="6191250"/>
            <a:chExt cx="146050" cy="352426"/>
          </a:xfrm>
        </p:grpSpPr>
        <p:sp>
          <p:nvSpPr>
            <p:cNvPr id="105" name="Oval 175">
              <a:extLst>
                <a:ext uri="{FF2B5EF4-FFF2-40B4-BE49-F238E27FC236}">
                  <a16:creationId xmlns:a16="http://schemas.microsoft.com/office/drawing/2014/main" id="{47E021A8-B919-B93B-65C4-98DFE987D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2550" y="6399213"/>
              <a:ext cx="146050" cy="1444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06" name="Rectangle 176">
              <a:extLst>
                <a:ext uri="{FF2B5EF4-FFF2-40B4-BE49-F238E27FC236}">
                  <a16:creationId xmlns:a16="http://schemas.microsoft.com/office/drawing/2014/main" id="{20C5C782-261B-2B68-2F8F-1C955F293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5250" y="6191250"/>
              <a:ext cx="13017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sz="1400" b="1" dirty="0">
                  <a:solidFill>
                    <a:srgbClr val="000000"/>
                  </a:solidFill>
                </a:rPr>
                <a:t>C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Oval 175">
              <a:extLst>
                <a:ext uri="{FF2B5EF4-FFF2-40B4-BE49-F238E27FC236}">
                  <a16:creationId xmlns:a16="http://schemas.microsoft.com/office/drawing/2014/main" id="{080CDA5E-AF02-E2A7-AEA7-DC450BCFD2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1921" y="6448584"/>
              <a:ext cx="45719" cy="45719"/>
            </a:xfrm>
            <a:prstGeom prst="ellipse">
              <a:avLst/>
            </a:prstGeom>
            <a:solidFill>
              <a:schemeClr val="tx1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</p:grpSp>
      <p:grpSp>
        <p:nvGrpSpPr>
          <p:cNvPr id="108" name="Gruppieren 107">
            <a:extLst>
              <a:ext uri="{FF2B5EF4-FFF2-40B4-BE49-F238E27FC236}">
                <a16:creationId xmlns:a16="http://schemas.microsoft.com/office/drawing/2014/main" id="{28CD0E68-2AB2-5B17-B764-3145F8CE8731}"/>
              </a:ext>
            </a:extLst>
          </p:cNvPr>
          <p:cNvGrpSpPr/>
          <p:nvPr/>
        </p:nvGrpSpPr>
        <p:grpSpPr>
          <a:xfrm>
            <a:off x="527623" y="7559675"/>
            <a:ext cx="300838" cy="275331"/>
            <a:chOff x="7715252" y="7496622"/>
            <a:chExt cx="300838" cy="275331"/>
          </a:xfrm>
        </p:grpSpPr>
        <p:sp>
          <p:nvSpPr>
            <p:cNvPr id="109" name="Rectangle 166">
              <a:extLst>
                <a:ext uri="{FF2B5EF4-FFF2-40B4-BE49-F238E27FC236}">
                  <a16:creationId xmlns:a16="http://schemas.microsoft.com/office/drawing/2014/main" id="{4C187589-B7FA-5E19-503F-411B077C1A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4366" y="7545988"/>
              <a:ext cx="251098" cy="219804"/>
            </a:xfrm>
            <a:prstGeom prst="rect">
              <a:avLst/>
            </a:prstGeom>
            <a:solidFill>
              <a:srgbClr val="FFFF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10" name="AutoShape 157">
              <a:extLst>
                <a:ext uri="{FF2B5EF4-FFF2-40B4-BE49-F238E27FC236}">
                  <a16:creationId xmlns:a16="http://schemas.microsoft.com/office/drawing/2014/main" id="{9BD6F2CA-4364-DA69-CDF0-CF85D08FA1C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7715252" y="7496622"/>
              <a:ext cx="300838" cy="275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11" name="Rectangle 160">
              <a:extLst>
                <a:ext uri="{FF2B5EF4-FFF2-40B4-BE49-F238E27FC236}">
                  <a16:creationId xmlns:a16="http://schemas.microsoft.com/office/drawing/2014/main" id="{6BF42BCE-54C9-D316-0236-B4F1FA449E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099" y="7556510"/>
              <a:ext cx="120480" cy="215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Freeform 161">
              <a:extLst>
                <a:ext uri="{FF2B5EF4-FFF2-40B4-BE49-F238E27FC236}">
                  <a16:creationId xmlns:a16="http://schemas.microsoft.com/office/drawing/2014/main" id="{8218B4EE-B1A3-6EA1-6E39-0C4F49F9A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7159" y="7568798"/>
              <a:ext cx="50509" cy="138113"/>
            </a:xfrm>
            <a:custGeom>
              <a:avLst/>
              <a:gdLst>
                <a:gd name="T0" fmla="*/ 0 w 48"/>
                <a:gd name="T1" fmla="*/ 116 h 116"/>
                <a:gd name="T2" fmla="*/ 43 w 48"/>
                <a:gd name="T3" fmla="*/ 58 h 116"/>
                <a:gd name="T4" fmla="*/ 1 w 48"/>
                <a:gd name="T5" fmla="*/ 65 h 116"/>
                <a:gd name="T6" fmla="*/ 48 w 48"/>
                <a:gd name="T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16">
                  <a:moveTo>
                    <a:pt x="0" y="116"/>
                  </a:moveTo>
                  <a:lnTo>
                    <a:pt x="43" y="58"/>
                  </a:lnTo>
                  <a:lnTo>
                    <a:pt x="1" y="65"/>
                  </a:lnTo>
                  <a:lnTo>
                    <a:pt x="48" y="0"/>
                  </a:lnTo>
                </a:path>
              </a:pathLst>
            </a:custGeom>
            <a:no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13" name="Freeform 162">
              <a:extLst>
                <a:ext uri="{FF2B5EF4-FFF2-40B4-BE49-F238E27FC236}">
                  <a16:creationId xmlns:a16="http://schemas.microsoft.com/office/drawing/2014/main" id="{EEDCD326-13B5-B2ED-266E-CC4B1CCA4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1015" y="7675056"/>
              <a:ext cx="55920" cy="75570"/>
            </a:xfrm>
            <a:custGeom>
              <a:avLst/>
              <a:gdLst>
                <a:gd name="T0" fmla="*/ 0 w 71"/>
                <a:gd name="T1" fmla="*/ 77 h 77"/>
                <a:gd name="T2" fmla="*/ 9 w 71"/>
                <a:gd name="T3" fmla="*/ 0 h 77"/>
                <a:gd name="T4" fmla="*/ 32 w 71"/>
                <a:gd name="T5" fmla="*/ 33 h 77"/>
                <a:gd name="T6" fmla="*/ 71 w 71"/>
                <a:gd name="T7" fmla="*/ 45 h 77"/>
                <a:gd name="T8" fmla="*/ 0 w 71"/>
                <a:gd name="T9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7">
                  <a:moveTo>
                    <a:pt x="0" y="77"/>
                  </a:moveTo>
                  <a:cubicBezTo>
                    <a:pt x="6" y="54"/>
                    <a:pt x="11" y="23"/>
                    <a:pt x="9" y="0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48" y="50"/>
                    <a:pt x="20" y="64"/>
                    <a:pt x="0" y="7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</p:grpSp>
      <p:grpSp>
        <p:nvGrpSpPr>
          <p:cNvPr id="114" name="Group 165">
            <a:extLst>
              <a:ext uri="{FF2B5EF4-FFF2-40B4-BE49-F238E27FC236}">
                <a16:creationId xmlns:a16="http://schemas.microsoft.com/office/drawing/2014/main" id="{A01A8C20-BB57-0583-C30A-B3F5F54C0F0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93966" y="7565970"/>
            <a:ext cx="749300" cy="407988"/>
            <a:chOff x="4229" y="4702"/>
            <a:chExt cx="472" cy="257"/>
          </a:xfrm>
        </p:grpSpPr>
        <p:sp>
          <p:nvSpPr>
            <p:cNvPr id="115" name="AutoShape 164">
              <a:extLst>
                <a:ext uri="{FF2B5EF4-FFF2-40B4-BE49-F238E27FC236}">
                  <a16:creationId xmlns:a16="http://schemas.microsoft.com/office/drawing/2014/main" id="{FDF495AA-7050-9111-1C5A-F6B382FB5E5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229" y="4702"/>
              <a:ext cx="472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16" name="Rectangle 166">
              <a:extLst>
                <a:ext uri="{FF2B5EF4-FFF2-40B4-BE49-F238E27FC236}">
                  <a16:creationId xmlns:a16="http://schemas.microsoft.com/office/drawing/2014/main" id="{109EB6DD-D5D2-48DD-54F8-BCD3B4802A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1" y="4704"/>
              <a:ext cx="114" cy="252"/>
            </a:xfrm>
            <a:prstGeom prst="rect">
              <a:avLst/>
            </a:prstGeom>
            <a:solidFill>
              <a:srgbClr val="FFFF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17" name="Rectangle 167">
              <a:extLst>
                <a:ext uri="{FF2B5EF4-FFF2-40B4-BE49-F238E27FC236}">
                  <a16:creationId xmlns:a16="http://schemas.microsoft.com/office/drawing/2014/main" id="{21131A71-048C-2052-9D8D-23713CA4E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1" y="4753"/>
              <a:ext cx="8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de-DE" altLang="de-DE" sz="1400" b="1" dirty="0">
                  <a:solidFill>
                    <a:srgbClr val="000000"/>
                  </a:solidFill>
                </a:rPr>
                <a:t>H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Oval 168">
              <a:extLst>
                <a:ext uri="{FF2B5EF4-FFF2-40B4-BE49-F238E27FC236}">
                  <a16:creationId xmlns:a16="http://schemas.microsoft.com/office/drawing/2014/main" id="{1BF22905-089F-8F60-536D-192FFD5431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6" y="4738"/>
              <a:ext cx="193" cy="185"/>
            </a:xfrm>
            <a:prstGeom prst="ellipse">
              <a:avLst/>
            </a:prstGeom>
            <a:solidFill>
              <a:srgbClr val="FFFF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19" name="Freeform 169">
              <a:extLst>
                <a:ext uri="{FF2B5EF4-FFF2-40B4-BE49-F238E27FC236}">
                  <a16:creationId xmlns:a16="http://schemas.microsoft.com/office/drawing/2014/main" id="{F627F9A2-67DA-C700-BB94-57250B22BC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1" y="4741"/>
              <a:ext cx="228" cy="178"/>
            </a:xfrm>
            <a:custGeom>
              <a:avLst/>
              <a:gdLst>
                <a:gd name="T0" fmla="*/ 0 w 228"/>
                <a:gd name="T1" fmla="*/ 103 h 178"/>
                <a:gd name="T2" fmla="*/ 228 w 228"/>
                <a:gd name="T3" fmla="*/ 178 h 178"/>
                <a:gd name="T4" fmla="*/ 228 w 228"/>
                <a:gd name="T5" fmla="*/ 0 h 178"/>
                <a:gd name="T6" fmla="*/ 0 w 228"/>
                <a:gd name="T7" fmla="*/ 76 h 178"/>
                <a:gd name="T8" fmla="*/ 0 w 228"/>
                <a:gd name="T9" fmla="*/ 103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78">
                  <a:moveTo>
                    <a:pt x="0" y="103"/>
                  </a:moveTo>
                  <a:lnTo>
                    <a:pt x="228" y="178"/>
                  </a:lnTo>
                  <a:lnTo>
                    <a:pt x="228" y="0"/>
                  </a:lnTo>
                  <a:lnTo>
                    <a:pt x="0" y="76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FFFF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dirty="0"/>
            </a:p>
          </p:txBody>
        </p:sp>
        <p:sp>
          <p:nvSpPr>
            <p:cNvPr id="120" name="Rectangle 170">
              <a:extLst>
                <a:ext uri="{FF2B5EF4-FFF2-40B4-BE49-F238E27FC236}">
                  <a16:creationId xmlns:a16="http://schemas.microsoft.com/office/drawing/2014/main" id="{9B0B65BF-B95A-BD0E-7D90-37074795D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1" y="4817"/>
              <a:ext cx="269" cy="26"/>
            </a:xfrm>
            <a:prstGeom prst="rect">
              <a:avLst/>
            </a:prstGeom>
            <a:solidFill>
              <a:srgbClr val="FFFF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21" name="Oval 171">
              <a:extLst>
                <a:ext uri="{FF2B5EF4-FFF2-40B4-BE49-F238E27FC236}">
                  <a16:creationId xmlns:a16="http://schemas.microsoft.com/office/drawing/2014/main" id="{89F63309-FD23-F261-7D08-568BD9286B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9" y="4809"/>
              <a:ext cx="43" cy="42"/>
            </a:xfrm>
            <a:prstGeom prst="ellipse">
              <a:avLst/>
            </a:prstGeom>
            <a:solidFill>
              <a:srgbClr val="FFFF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</p:grpSp>
      <p:pic>
        <p:nvPicPr>
          <p:cNvPr id="122" name="Picture 4">
            <a:extLst>
              <a:ext uri="{FF2B5EF4-FFF2-40B4-BE49-F238E27FC236}">
                <a16:creationId xmlns:a16="http://schemas.microsoft.com/office/drawing/2014/main" id="{DCCB38F8-C648-E14F-9417-6B1837EC6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98" y="4109926"/>
            <a:ext cx="154688" cy="3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" name="Picture 30">
            <a:extLst>
              <a:ext uri="{FF2B5EF4-FFF2-40B4-BE49-F238E27FC236}">
                <a16:creationId xmlns:a16="http://schemas.microsoft.com/office/drawing/2014/main" id="{534AEDCF-9E24-1B9E-AC75-9FAAE0EEC9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164" y="4017106"/>
            <a:ext cx="672188" cy="62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4" name="Picture 4">
            <a:extLst>
              <a:ext uri="{FF2B5EF4-FFF2-40B4-BE49-F238E27FC236}">
                <a16:creationId xmlns:a16="http://schemas.microsoft.com/office/drawing/2014/main" id="{9657B28F-F41A-2AA4-139F-039F7C1E0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487" y="4065624"/>
            <a:ext cx="168750" cy="48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5" name="Gruppieren 124">
            <a:extLst>
              <a:ext uri="{FF2B5EF4-FFF2-40B4-BE49-F238E27FC236}">
                <a16:creationId xmlns:a16="http://schemas.microsoft.com/office/drawing/2014/main" id="{D83F3E80-3B20-A117-7CAB-BDAD18178C43}"/>
              </a:ext>
            </a:extLst>
          </p:cNvPr>
          <p:cNvGrpSpPr/>
          <p:nvPr/>
        </p:nvGrpSpPr>
        <p:grpSpPr>
          <a:xfrm>
            <a:off x="4363245" y="3979231"/>
            <a:ext cx="409575" cy="655638"/>
            <a:chOff x="3897051" y="4743310"/>
            <a:chExt cx="409575" cy="655638"/>
          </a:xfrm>
        </p:grpSpPr>
        <p:grpSp>
          <p:nvGrpSpPr>
            <p:cNvPr id="126" name="Gruppieren 125">
              <a:extLst>
                <a:ext uri="{FF2B5EF4-FFF2-40B4-BE49-F238E27FC236}">
                  <a16:creationId xmlns:a16="http://schemas.microsoft.com/office/drawing/2014/main" id="{2376EA2C-4798-E7F6-2F26-A43F32E9BFC8}"/>
                </a:ext>
              </a:extLst>
            </p:cNvPr>
            <p:cNvGrpSpPr/>
            <p:nvPr/>
          </p:nvGrpSpPr>
          <p:grpSpPr>
            <a:xfrm>
              <a:off x="3897051" y="4743310"/>
              <a:ext cx="409575" cy="655638"/>
              <a:chOff x="3900169" y="4740337"/>
              <a:chExt cx="409575" cy="655638"/>
            </a:xfrm>
          </p:grpSpPr>
          <p:sp>
            <p:nvSpPr>
              <p:cNvPr id="133" name="AutoShape 144">
                <a:extLst>
                  <a:ext uri="{FF2B5EF4-FFF2-40B4-BE49-F238E27FC236}">
                    <a16:creationId xmlns:a16="http://schemas.microsoft.com/office/drawing/2014/main" id="{81B50B4A-E2DA-1954-DC45-EE05F561E881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3900169" y="4753037"/>
                <a:ext cx="385763" cy="642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34" name="Rectangle 146">
                <a:extLst>
                  <a:ext uri="{FF2B5EF4-FFF2-40B4-BE49-F238E27FC236}">
                    <a16:creationId xmlns:a16="http://schemas.microsoft.com/office/drawing/2014/main" id="{98029632-E1A9-DEF6-E462-C7F2D89AC9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1607" y="4740337"/>
                <a:ext cx="228600" cy="263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</a:t>
                </a:r>
                <a:endParaRPr kumimoji="0" lang="de-DE" altLang="de-DE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5" name="Rectangle 147">
                <a:extLst>
                  <a:ext uri="{FF2B5EF4-FFF2-40B4-BE49-F238E27FC236}">
                    <a16:creationId xmlns:a16="http://schemas.microsoft.com/office/drawing/2014/main" id="{FF17C610-5A89-83FA-493F-5730247B2E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3369" y="4740337"/>
                <a:ext cx="206375" cy="263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</a:t>
                </a:r>
                <a:endParaRPr kumimoji="0" lang="de-DE" altLang="de-DE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6" name="Freeform 148">
                <a:extLst>
                  <a:ext uri="{FF2B5EF4-FFF2-40B4-BE49-F238E27FC236}">
                    <a16:creationId xmlns:a16="http://schemas.microsoft.com/office/drawing/2014/main" id="{AD00BCF0-16FE-D0B9-52FC-4E618F39AA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4319" y="5003862"/>
                <a:ext cx="195263" cy="354013"/>
              </a:xfrm>
              <a:custGeom>
                <a:avLst/>
                <a:gdLst>
                  <a:gd name="T0" fmla="*/ 207 w 207"/>
                  <a:gd name="T1" fmla="*/ 0 h 378"/>
                  <a:gd name="T2" fmla="*/ 196 w 207"/>
                  <a:gd name="T3" fmla="*/ 190 h 378"/>
                  <a:gd name="T4" fmla="*/ 155 w 207"/>
                  <a:gd name="T5" fmla="*/ 341 h 378"/>
                  <a:gd name="T6" fmla="*/ 103 w 207"/>
                  <a:gd name="T7" fmla="*/ 378 h 378"/>
                  <a:gd name="T8" fmla="*/ 56 w 207"/>
                  <a:gd name="T9" fmla="*/ 339 h 378"/>
                  <a:gd name="T10" fmla="*/ 8 w 207"/>
                  <a:gd name="T11" fmla="*/ 192 h 378"/>
                  <a:gd name="T12" fmla="*/ 0 w 207"/>
                  <a:gd name="T13" fmla="*/ 1 h 378"/>
                  <a:gd name="T14" fmla="*/ 207 w 207"/>
                  <a:gd name="T15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7" h="378">
                    <a:moveTo>
                      <a:pt x="207" y="0"/>
                    </a:moveTo>
                    <a:cubicBezTo>
                      <a:pt x="207" y="0"/>
                      <a:pt x="207" y="130"/>
                      <a:pt x="196" y="190"/>
                    </a:cubicBezTo>
                    <a:cubicBezTo>
                      <a:pt x="182" y="272"/>
                      <a:pt x="155" y="341"/>
                      <a:pt x="155" y="341"/>
                    </a:cubicBezTo>
                    <a:cubicBezTo>
                      <a:pt x="149" y="367"/>
                      <a:pt x="131" y="378"/>
                      <a:pt x="103" y="378"/>
                    </a:cubicBezTo>
                    <a:cubicBezTo>
                      <a:pt x="77" y="378"/>
                      <a:pt x="67" y="365"/>
                      <a:pt x="56" y="339"/>
                    </a:cubicBezTo>
                    <a:cubicBezTo>
                      <a:pt x="56" y="339"/>
                      <a:pt x="19" y="273"/>
                      <a:pt x="8" y="192"/>
                    </a:cubicBezTo>
                    <a:cubicBezTo>
                      <a:pt x="0" y="130"/>
                      <a:pt x="0" y="1"/>
                      <a:pt x="0" y="1"/>
                    </a:cubicBezTo>
                    <a:lnTo>
                      <a:pt x="207" y="0"/>
                    </a:lnTo>
                    <a:close/>
                  </a:path>
                </a:pathLst>
              </a:cu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37" name="Oval 149">
                <a:extLst>
                  <a:ext uri="{FF2B5EF4-FFF2-40B4-BE49-F238E27FC236}">
                    <a16:creationId xmlns:a16="http://schemas.microsoft.com/office/drawing/2014/main" id="{CA61F771-60DD-ADA4-B870-035DE83541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4319" y="4956237"/>
                <a:ext cx="196850" cy="93663"/>
              </a:xfrm>
              <a:prstGeom prst="ellipse">
                <a:avLst/>
              </a:pr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38" name="Freeform 154">
                <a:extLst>
                  <a:ext uri="{FF2B5EF4-FFF2-40B4-BE49-F238E27FC236}">
                    <a16:creationId xmlns:a16="http://schemas.microsoft.com/office/drawing/2014/main" id="{F529E661-12BC-1FD5-F7E4-E2233BD671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4932" y="5003862"/>
                <a:ext cx="166688" cy="354013"/>
              </a:xfrm>
              <a:custGeom>
                <a:avLst/>
                <a:gdLst>
                  <a:gd name="T0" fmla="*/ 176 w 176"/>
                  <a:gd name="T1" fmla="*/ 0 h 378"/>
                  <a:gd name="T2" fmla="*/ 167 w 176"/>
                  <a:gd name="T3" fmla="*/ 190 h 378"/>
                  <a:gd name="T4" fmla="*/ 132 w 176"/>
                  <a:gd name="T5" fmla="*/ 341 h 378"/>
                  <a:gd name="T6" fmla="*/ 88 w 176"/>
                  <a:gd name="T7" fmla="*/ 378 h 378"/>
                  <a:gd name="T8" fmla="*/ 47 w 176"/>
                  <a:gd name="T9" fmla="*/ 339 h 378"/>
                  <a:gd name="T10" fmla="*/ 7 w 176"/>
                  <a:gd name="T11" fmla="*/ 192 h 378"/>
                  <a:gd name="T12" fmla="*/ 0 w 176"/>
                  <a:gd name="T13" fmla="*/ 1 h 378"/>
                  <a:gd name="T14" fmla="*/ 176 w 176"/>
                  <a:gd name="T15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6" h="378">
                    <a:moveTo>
                      <a:pt x="176" y="0"/>
                    </a:moveTo>
                    <a:cubicBezTo>
                      <a:pt x="176" y="0"/>
                      <a:pt x="176" y="130"/>
                      <a:pt x="167" y="190"/>
                    </a:cubicBezTo>
                    <a:cubicBezTo>
                      <a:pt x="155" y="272"/>
                      <a:pt x="132" y="341"/>
                      <a:pt x="132" y="341"/>
                    </a:cubicBezTo>
                    <a:cubicBezTo>
                      <a:pt x="127" y="367"/>
                      <a:pt x="111" y="378"/>
                      <a:pt x="88" y="378"/>
                    </a:cubicBezTo>
                    <a:cubicBezTo>
                      <a:pt x="66" y="378"/>
                      <a:pt x="57" y="365"/>
                      <a:pt x="47" y="339"/>
                    </a:cubicBezTo>
                    <a:cubicBezTo>
                      <a:pt x="47" y="339"/>
                      <a:pt x="16" y="273"/>
                      <a:pt x="7" y="192"/>
                    </a:cubicBezTo>
                    <a:cubicBezTo>
                      <a:pt x="0" y="130"/>
                      <a:pt x="0" y="1"/>
                      <a:pt x="0" y="1"/>
                    </a:cubicBezTo>
                    <a:lnTo>
                      <a:pt x="176" y="0"/>
                    </a:lnTo>
                    <a:close/>
                  </a:path>
                </a:pathLst>
              </a:cu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39" name="Oval 155">
                <a:extLst>
                  <a:ext uri="{FF2B5EF4-FFF2-40B4-BE49-F238E27FC236}">
                    <a16:creationId xmlns:a16="http://schemas.microsoft.com/office/drawing/2014/main" id="{5A22D6BD-EB2B-76AF-02F9-898DD7464B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3344" y="4956237"/>
                <a:ext cx="168275" cy="93663"/>
              </a:xfrm>
              <a:prstGeom prst="ellipse">
                <a:avLst/>
              </a:pr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</p:grpSp>
        <p:sp>
          <p:nvSpPr>
            <p:cNvPr id="127" name="Line 151">
              <a:extLst>
                <a:ext uri="{FF2B5EF4-FFF2-40B4-BE49-F238E27FC236}">
                  <a16:creationId xmlns:a16="http://schemas.microsoft.com/office/drawing/2014/main" id="{15BCEE20-24AE-AFAC-F1E6-0BA0FE16F3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86716" y="5289612"/>
              <a:ext cx="36044" cy="9625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28" name="Line 152">
              <a:extLst>
                <a:ext uri="{FF2B5EF4-FFF2-40B4-BE49-F238E27FC236}">
                  <a16:creationId xmlns:a16="http://schemas.microsoft.com/office/drawing/2014/main" id="{DE8226BB-8EC6-6B98-6CFF-53C82888E5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6901" y="5288397"/>
              <a:ext cx="28088" cy="89948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29" name="Line 151">
              <a:extLst>
                <a:ext uri="{FF2B5EF4-FFF2-40B4-BE49-F238E27FC236}">
                  <a16:creationId xmlns:a16="http://schemas.microsoft.com/office/drawing/2014/main" id="{93AD64A1-AA1B-C600-E94F-17DF242D3E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98305" y="5275483"/>
              <a:ext cx="36044" cy="9625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30" name="Line 152">
              <a:extLst>
                <a:ext uri="{FF2B5EF4-FFF2-40B4-BE49-F238E27FC236}">
                  <a16:creationId xmlns:a16="http://schemas.microsoft.com/office/drawing/2014/main" id="{3939553A-8328-8F5A-B417-8A70354509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9880" y="5279115"/>
              <a:ext cx="28088" cy="89948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31" name="Line 153">
              <a:extLst>
                <a:ext uri="{FF2B5EF4-FFF2-40B4-BE49-F238E27FC236}">
                  <a16:creationId xmlns:a16="http://schemas.microsoft.com/office/drawing/2014/main" id="{8C23488B-2E56-D8D3-F0B4-EA5138EB03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6958" y="5303631"/>
              <a:ext cx="2396" cy="9062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32" name="Line 153">
              <a:extLst>
                <a:ext uri="{FF2B5EF4-FFF2-40B4-BE49-F238E27FC236}">
                  <a16:creationId xmlns:a16="http://schemas.microsoft.com/office/drawing/2014/main" id="{A4C2CA53-1CE8-A942-6E2B-9260CF87B5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4372" y="5302449"/>
              <a:ext cx="2396" cy="9062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</p:grpSp>
      <p:pic>
        <p:nvPicPr>
          <p:cNvPr id="140" name="Picture 2">
            <a:extLst>
              <a:ext uri="{FF2B5EF4-FFF2-40B4-BE49-F238E27FC236}">
                <a16:creationId xmlns:a16="http://schemas.microsoft.com/office/drawing/2014/main" id="{8E546084-3004-A859-C758-0761875457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23" y="5136394"/>
            <a:ext cx="593438" cy="50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1" name="Gruppieren 140">
            <a:extLst>
              <a:ext uri="{FF2B5EF4-FFF2-40B4-BE49-F238E27FC236}">
                <a16:creationId xmlns:a16="http://schemas.microsoft.com/office/drawing/2014/main" id="{37883D32-4C0B-12CF-6FC1-0615D0F1A5C2}"/>
              </a:ext>
            </a:extLst>
          </p:cNvPr>
          <p:cNvGrpSpPr/>
          <p:nvPr/>
        </p:nvGrpSpPr>
        <p:grpSpPr>
          <a:xfrm>
            <a:off x="2112371" y="5140419"/>
            <a:ext cx="379067" cy="405399"/>
            <a:chOff x="4810436" y="5075842"/>
            <a:chExt cx="379067" cy="405399"/>
          </a:xfrm>
        </p:grpSpPr>
        <p:grpSp>
          <p:nvGrpSpPr>
            <p:cNvPr id="142" name="Gruppieren 141">
              <a:extLst>
                <a:ext uri="{FF2B5EF4-FFF2-40B4-BE49-F238E27FC236}">
                  <a16:creationId xmlns:a16="http://schemas.microsoft.com/office/drawing/2014/main" id="{B33B9BB8-02EC-C8CC-ACBA-610B7D143FC8}"/>
                </a:ext>
              </a:extLst>
            </p:cNvPr>
            <p:cNvGrpSpPr/>
            <p:nvPr/>
          </p:nvGrpSpPr>
          <p:grpSpPr>
            <a:xfrm>
              <a:off x="4992653" y="5075842"/>
              <a:ext cx="196850" cy="214313"/>
              <a:chOff x="4857750" y="5046663"/>
              <a:chExt cx="196850" cy="214313"/>
            </a:xfrm>
          </p:grpSpPr>
          <p:sp>
            <p:nvSpPr>
              <p:cNvPr id="151" name="Freeform 135">
                <a:extLst>
                  <a:ext uri="{FF2B5EF4-FFF2-40B4-BE49-F238E27FC236}">
                    <a16:creationId xmlns:a16="http://schemas.microsoft.com/office/drawing/2014/main" id="{0DF43D01-FBFC-5823-1EBB-CAAF831857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7750" y="5105401"/>
                <a:ext cx="196850" cy="155575"/>
              </a:xfrm>
              <a:custGeom>
                <a:avLst/>
                <a:gdLst>
                  <a:gd name="T0" fmla="*/ 208 w 208"/>
                  <a:gd name="T1" fmla="*/ 0 h 165"/>
                  <a:gd name="T2" fmla="*/ 208 w 208"/>
                  <a:gd name="T3" fmla="*/ 97 h 165"/>
                  <a:gd name="T4" fmla="*/ 104 w 208"/>
                  <a:gd name="T5" fmla="*/ 165 h 165"/>
                  <a:gd name="T6" fmla="*/ 0 w 208"/>
                  <a:gd name="T7" fmla="*/ 97 h 165"/>
                  <a:gd name="T8" fmla="*/ 0 w 208"/>
                  <a:gd name="T9" fmla="*/ 0 h 165"/>
                  <a:gd name="T10" fmla="*/ 208 w 208"/>
                  <a:gd name="T11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8" h="165">
                    <a:moveTo>
                      <a:pt x="208" y="0"/>
                    </a:moveTo>
                    <a:cubicBezTo>
                      <a:pt x="208" y="97"/>
                      <a:pt x="208" y="97"/>
                      <a:pt x="208" y="97"/>
                    </a:cubicBezTo>
                    <a:cubicBezTo>
                      <a:pt x="208" y="135"/>
                      <a:pt x="162" y="165"/>
                      <a:pt x="104" y="165"/>
                    </a:cubicBezTo>
                    <a:cubicBezTo>
                      <a:pt x="46" y="165"/>
                      <a:pt x="0" y="135"/>
                      <a:pt x="0" y="97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52" name="Oval 136">
                <a:extLst>
                  <a:ext uri="{FF2B5EF4-FFF2-40B4-BE49-F238E27FC236}">
                    <a16:creationId xmlns:a16="http://schemas.microsoft.com/office/drawing/2014/main" id="{A4DD0190-DCF1-6E1A-7792-0715BAD684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7750" y="5046663"/>
                <a:ext cx="196850" cy="130175"/>
              </a:xfrm>
              <a:prstGeom prst="ellipse">
                <a:avLst/>
              </a:pr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</p:grpSp>
        <p:grpSp>
          <p:nvGrpSpPr>
            <p:cNvPr id="143" name="Gruppieren 142">
              <a:extLst>
                <a:ext uri="{FF2B5EF4-FFF2-40B4-BE49-F238E27FC236}">
                  <a16:creationId xmlns:a16="http://schemas.microsoft.com/office/drawing/2014/main" id="{7C4210F0-F1C6-0C18-20B1-3A9F23F91F96}"/>
                </a:ext>
              </a:extLst>
            </p:cNvPr>
            <p:cNvGrpSpPr/>
            <p:nvPr/>
          </p:nvGrpSpPr>
          <p:grpSpPr>
            <a:xfrm>
              <a:off x="4810436" y="5086181"/>
              <a:ext cx="168275" cy="182563"/>
              <a:chOff x="4672013" y="5054601"/>
              <a:chExt cx="168275" cy="182563"/>
            </a:xfrm>
          </p:grpSpPr>
          <p:sp>
            <p:nvSpPr>
              <p:cNvPr id="149" name="Freeform 137">
                <a:extLst>
                  <a:ext uri="{FF2B5EF4-FFF2-40B4-BE49-F238E27FC236}">
                    <a16:creationId xmlns:a16="http://schemas.microsoft.com/office/drawing/2014/main" id="{721317EB-65BD-9C5D-9D56-D1F48D8E17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2013" y="5105401"/>
                <a:ext cx="168275" cy="131763"/>
              </a:xfrm>
              <a:custGeom>
                <a:avLst/>
                <a:gdLst>
                  <a:gd name="T0" fmla="*/ 178 w 178"/>
                  <a:gd name="T1" fmla="*/ 0 h 140"/>
                  <a:gd name="T2" fmla="*/ 178 w 178"/>
                  <a:gd name="T3" fmla="*/ 82 h 140"/>
                  <a:gd name="T4" fmla="*/ 89 w 178"/>
                  <a:gd name="T5" fmla="*/ 140 h 140"/>
                  <a:gd name="T6" fmla="*/ 0 w 178"/>
                  <a:gd name="T7" fmla="*/ 82 h 140"/>
                  <a:gd name="T8" fmla="*/ 0 w 178"/>
                  <a:gd name="T9" fmla="*/ 0 h 140"/>
                  <a:gd name="T10" fmla="*/ 178 w 178"/>
                  <a:gd name="T11" fmla="*/ 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8" h="140">
                    <a:moveTo>
                      <a:pt x="178" y="0"/>
                    </a:moveTo>
                    <a:cubicBezTo>
                      <a:pt x="178" y="82"/>
                      <a:pt x="178" y="82"/>
                      <a:pt x="178" y="82"/>
                    </a:cubicBezTo>
                    <a:cubicBezTo>
                      <a:pt x="178" y="114"/>
                      <a:pt x="138" y="140"/>
                      <a:pt x="89" y="140"/>
                    </a:cubicBezTo>
                    <a:cubicBezTo>
                      <a:pt x="40" y="140"/>
                      <a:pt x="0" y="114"/>
                      <a:pt x="0" y="82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78" y="0"/>
                    </a:lnTo>
                    <a:close/>
                  </a:path>
                </a:pathLst>
              </a:cu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50" name="Oval 138">
                <a:extLst>
                  <a:ext uri="{FF2B5EF4-FFF2-40B4-BE49-F238E27FC236}">
                    <a16:creationId xmlns:a16="http://schemas.microsoft.com/office/drawing/2014/main" id="{0CCEFCC3-9679-423C-1848-3DD0C6A012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2013" y="5054601"/>
                <a:ext cx="168275" cy="109538"/>
              </a:xfrm>
              <a:prstGeom prst="ellipse">
                <a:avLst/>
              </a:pr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</p:grpSp>
        <p:grpSp>
          <p:nvGrpSpPr>
            <p:cNvPr id="144" name="Gruppieren 143">
              <a:extLst>
                <a:ext uri="{FF2B5EF4-FFF2-40B4-BE49-F238E27FC236}">
                  <a16:creationId xmlns:a16="http://schemas.microsoft.com/office/drawing/2014/main" id="{6B113DDC-FE15-1924-EDA0-598077602694}"/>
                </a:ext>
              </a:extLst>
            </p:cNvPr>
            <p:cNvGrpSpPr/>
            <p:nvPr/>
          </p:nvGrpSpPr>
          <p:grpSpPr>
            <a:xfrm>
              <a:off x="4903328" y="5236577"/>
              <a:ext cx="169103" cy="244664"/>
              <a:chOff x="5026784" y="5218113"/>
              <a:chExt cx="169103" cy="244664"/>
            </a:xfrm>
          </p:grpSpPr>
          <p:sp>
            <p:nvSpPr>
              <p:cNvPr id="145" name="Line 139">
                <a:extLst>
                  <a:ext uri="{FF2B5EF4-FFF2-40B4-BE49-F238E27FC236}">
                    <a16:creationId xmlns:a16="http://schemas.microsoft.com/office/drawing/2014/main" id="{632C7484-E56B-0D44-6458-FCA9F587EB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3303" y="5218113"/>
                <a:ext cx="0" cy="185738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46" name="Line 142">
                <a:extLst>
                  <a:ext uri="{FF2B5EF4-FFF2-40B4-BE49-F238E27FC236}">
                    <a16:creationId xmlns:a16="http://schemas.microsoft.com/office/drawing/2014/main" id="{6002BB08-F709-B69F-2F28-0783871395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104606" y="5408613"/>
                <a:ext cx="7938" cy="3810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47" name="Line 141">
                <a:extLst>
                  <a:ext uri="{FF2B5EF4-FFF2-40B4-BE49-F238E27FC236}">
                    <a16:creationId xmlns:a16="http://schemas.microsoft.com/office/drawing/2014/main" id="{5877464E-01C5-133E-6DA4-68F0872FE3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6512" y="5405279"/>
                <a:ext cx="79375" cy="5715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48" name="Line 140">
                <a:extLst>
                  <a:ext uri="{FF2B5EF4-FFF2-40B4-BE49-F238E27FC236}">
                    <a16:creationId xmlns:a16="http://schemas.microsoft.com/office/drawing/2014/main" id="{DA0AC072-69A2-5DE9-D4E3-330E46510C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026784" y="5408802"/>
                <a:ext cx="79375" cy="53975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</p:grpSp>
      </p:grpSp>
      <p:grpSp>
        <p:nvGrpSpPr>
          <p:cNvPr id="153" name="Gruppieren 152">
            <a:extLst>
              <a:ext uri="{FF2B5EF4-FFF2-40B4-BE49-F238E27FC236}">
                <a16:creationId xmlns:a16="http://schemas.microsoft.com/office/drawing/2014/main" id="{DFF2631C-B9B2-A126-4AA6-9550F5B15C9B}"/>
              </a:ext>
            </a:extLst>
          </p:cNvPr>
          <p:cNvGrpSpPr/>
          <p:nvPr/>
        </p:nvGrpSpPr>
        <p:grpSpPr>
          <a:xfrm>
            <a:off x="1781292" y="5188403"/>
            <a:ext cx="253172" cy="366600"/>
            <a:chOff x="4515841" y="5086788"/>
            <a:chExt cx="253172" cy="366600"/>
          </a:xfrm>
        </p:grpSpPr>
        <p:grpSp>
          <p:nvGrpSpPr>
            <p:cNvPr id="154" name="Gruppieren 153">
              <a:extLst>
                <a:ext uri="{FF2B5EF4-FFF2-40B4-BE49-F238E27FC236}">
                  <a16:creationId xmlns:a16="http://schemas.microsoft.com/office/drawing/2014/main" id="{17C8D59E-D88C-422C-A9A3-F137463B3F4C}"/>
                </a:ext>
              </a:extLst>
            </p:cNvPr>
            <p:cNvGrpSpPr/>
            <p:nvPr/>
          </p:nvGrpSpPr>
          <p:grpSpPr>
            <a:xfrm>
              <a:off x="4515841" y="5100637"/>
              <a:ext cx="112713" cy="123826"/>
              <a:chOff x="4695825" y="4964113"/>
              <a:chExt cx="112713" cy="123826"/>
            </a:xfrm>
          </p:grpSpPr>
          <p:sp>
            <p:nvSpPr>
              <p:cNvPr id="163" name="Freeform 131">
                <a:extLst>
                  <a:ext uri="{FF2B5EF4-FFF2-40B4-BE49-F238E27FC236}">
                    <a16:creationId xmlns:a16="http://schemas.microsoft.com/office/drawing/2014/main" id="{ABC3CA81-84E4-FA71-9D41-3D0D17E7BA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5825" y="4997451"/>
                <a:ext cx="112713" cy="90488"/>
              </a:xfrm>
              <a:custGeom>
                <a:avLst/>
                <a:gdLst>
                  <a:gd name="T0" fmla="*/ 120 w 120"/>
                  <a:gd name="T1" fmla="*/ 0 h 95"/>
                  <a:gd name="T2" fmla="*/ 120 w 120"/>
                  <a:gd name="T3" fmla="*/ 56 h 95"/>
                  <a:gd name="T4" fmla="*/ 60 w 120"/>
                  <a:gd name="T5" fmla="*/ 95 h 95"/>
                  <a:gd name="T6" fmla="*/ 0 w 120"/>
                  <a:gd name="T7" fmla="*/ 56 h 95"/>
                  <a:gd name="T8" fmla="*/ 0 w 120"/>
                  <a:gd name="T9" fmla="*/ 0 h 95"/>
                  <a:gd name="T10" fmla="*/ 120 w 120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95">
                    <a:moveTo>
                      <a:pt x="120" y="0"/>
                    </a:moveTo>
                    <a:cubicBezTo>
                      <a:pt x="120" y="56"/>
                      <a:pt x="120" y="56"/>
                      <a:pt x="120" y="56"/>
                    </a:cubicBezTo>
                    <a:cubicBezTo>
                      <a:pt x="120" y="78"/>
                      <a:pt x="93" y="95"/>
                      <a:pt x="60" y="95"/>
                    </a:cubicBezTo>
                    <a:cubicBezTo>
                      <a:pt x="27" y="95"/>
                      <a:pt x="0" y="78"/>
                      <a:pt x="0" y="56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64" name="Oval 132">
                <a:extLst>
                  <a:ext uri="{FF2B5EF4-FFF2-40B4-BE49-F238E27FC236}">
                    <a16:creationId xmlns:a16="http://schemas.microsoft.com/office/drawing/2014/main" id="{F443458E-B488-A2A7-7332-2725A2B442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5825" y="4964113"/>
                <a:ext cx="112713" cy="74613"/>
              </a:xfrm>
              <a:prstGeom prst="ellipse">
                <a:avLst/>
              </a:pr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</p:grpSp>
        <p:grpSp>
          <p:nvGrpSpPr>
            <p:cNvPr id="155" name="Gruppieren 154">
              <a:extLst>
                <a:ext uri="{FF2B5EF4-FFF2-40B4-BE49-F238E27FC236}">
                  <a16:creationId xmlns:a16="http://schemas.microsoft.com/office/drawing/2014/main" id="{607D4E92-6B3A-A378-E883-AF10333A9F8A}"/>
                </a:ext>
              </a:extLst>
            </p:cNvPr>
            <p:cNvGrpSpPr/>
            <p:nvPr/>
          </p:nvGrpSpPr>
          <p:grpSpPr>
            <a:xfrm>
              <a:off x="4629313" y="5086788"/>
              <a:ext cx="139700" cy="170195"/>
              <a:chOff x="5086350" y="4964113"/>
              <a:chExt cx="139700" cy="170195"/>
            </a:xfrm>
          </p:grpSpPr>
          <p:sp>
            <p:nvSpPr>
              <p:cNvPr id="161" name="Freeform 133">
                <a:extLst>
                  <a:ext uri="{FF2B5EF4-FFF2-40B4-BE49-F238E27FC236}">
                    <a16:creationId xmlns:a16="http://schemas.microsoft.com/office/drawing/2014/main" id="{2B9C8E75-26D5-F289-6006-203742D86D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6350" y="5024770"/>
                <a:ext cx="139700" cy="109538"/>
              </a:xfrm>
              <a:custGeom>
                <a:avLst/>
                <a:gdLst>
                  <a:gd name="T0" fmla="*/ 148 w 148"/>
                  <a:gd name="T1" fmla="*/ 0 h 117"/>
                  <a:gd name="T2" fmla="*/ 148 w 148"/>
                  <a:gd name="T3" fmla="*/ 69 h 117"/>
                  <a:gd name="T4" fmla="*/ 74 w 148"/>
                  <a:gd name="T5" fmla="*/ 117 h 117"/>
                  <a:gd name="T6" fmla="*/ 0 w 148"/>
                  <a:gd name="T7" fmla="*/ 69 h 117"/>
                  <a:gd name="T8" fmla="*/ 0 w 148"/>
                  <a:gd name="T9" fmla="*/ 0 h 117"/>
                  <a:gd name="T10" fmla="*/ 148 w 148"/>
                  <a:gd name="T11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8" h="117">
                    <a:moveTo>
                      <a:pt x="148" y="0"/>
                    </a:moveTo>
                    <a:cubicBezTo>
                      <a:pt x="148" y="69"/>
                      <a:pt x="148" y="69"/>
                      <a:pt x="148" y="69"/>
                    </a:cubicBezTo>
                    <a:cubicBezTo>
                      <a:pt x="148" y="96"/>
                      <a:pt x="115" y="117"/>
                      <a:pt x="74" y="117"/>
                    </a:cubicBezTo>
                    <a:cubicBezTo>
                      <a:pt x="33" y="117"/>
                      <a:pt x="0" y="96"/>
                      <a:pt x="0" y="69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48" y="0"/>
                    </a:lnTo>
                    <a:close/>
                  </a:path>
                </a:pathLst>
              </a:cu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62" name="Oval 134">
                <a:extLst>
                  <a:ext uri="{FF2B5EF4-FFF2-40B4-BE49-F238E27FC236}">
                    <a16:creationId xmlns:a16="http://schemas.microsoft.com/office/drawing/2014/main" id="{09C6A208-6D68-06FB-58A1-C26A17E28D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6350" y="4964113"/>
                <a:ext cx="139700" cy="90488"/>
              </a:xfrm>
              <a:prstGeom prst="ellipse">
                <a:avLst/>
              </a:pr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</p:grpSp>
        <p:grpSp>
          <p:nvGrpSpPr>
            <p:cNvPr id="156" name="Gruppieren 155">
              <a:extLst>
                <a:ext uri="{FF2B5EF4-FFF2-40B4-BE49-F238E27FC236}">
                  <a16:creationId xmlns:a16="http://schemas.microsoft.com/office/drawing/2014/main" id="{41ED01BE-43EC-7D28-0665-524A95B53B1B}"/>
                </a:ext>
              </a:extLst>
            </p:cNvPr>
            <p:cNvGrpSpPr/>
            <p:nvPr/>
          </p:nvGrpSpPr>
          <p:grpSpPr>
            <a:xfrm>
              <a:off x="4539791" y="5216310"/>
              <a:ext cx="173072" cy="237078"/>
              <a:chOff x="4540250" y="5207000"/>
              <a:chExt cx="173072" cy="237078"/>
            </a:xfrm>
          </p:grpSpPr>
          <p:sp>
            <p:nvSpPr>
              <p:cNvPr id="157" name="Line 139">
                <a:extLst>
                  <a:ext uri="{FF2B5EF4-FFF2-40B4-BE49-F238E27FC236}">
                    <a16:creationId xmlns:a16="http://schemas.microsoft.com/office/drawing/2014/main" id="{5914A1A9-D05B-0F2B-B65C-3929DE7F4B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25826" y="5207000"/>
                <a:ext cx="0" cy="185738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58" name="Line 140">
                <a:extLst>
                  <a:ext uri="{FF2B5EF4-FFF2-40B4-BE49-F238E27FC236}">
                    <a16:creationId xmlns:a16="http://schemas.microsoft.com/office/drawing/2014/main" id="{A8C6DD1F-2BA5-6E31-6A59-32032E36B1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40250" y="5381625"/>
                <a:ext cx="79375" cy="53975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59" name="Line 141">
                <a:extLst>
                  <a:ext uri="{FF2B5EF4-FFF2-40B4-BE49-F238E27FC236}">
                    <a16:creationId xmlns:a16="http://schemas.microsoft.com/office/drawing/2014/main" id="{50A23C40-1838-4368-C65C-A154896DC6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3947" y="5386928"/>
                <a:ext cx="79375" cy="5715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160" name="Line 142">
                <a:extLst>
                  <a:ext uri="{FF2B5EF4-FFF2-40B4-BE49-F238E27FC236}">
                    <a16:creationId xmlns:a16="http://schemas.microsoft.com/office/drawing/2014/main" id="{9266E57F-95E0-0549-A4BE-9A741D8D98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15656" y="5381626"/>
                <a:ext cx="7938" cy="3810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</p:grpSp>
      </p:grpSp>
      <p:sp>
        <p:nvSpPr>
          <p:cNvPr id="165" name="Rectangle 129">
            <a:extLst>
              <a:ext uri="{FF2B5EF4-FFF2-40B4-BE49-F238E27FC236}">
                <a16:creationId xmlns:a16="http://schemas.microsoft.com/office/drawing/2014/main" id="{0A67E7AA-5123-0E7E-85C4-004E1E829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8608" y="5384420"/>
            <a:ext cx="20467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140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56</Words>
  <Application>Microsoft Office PowerPoint</Application>
  <PresentationFormat>Benutzerdefiniert</PresentationFormat>
  <Paragraphs>54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Jürg Steger</dc:creator>
  <cp:lastModifiedBy>Marti Christian LG</cp:lastModifiedBy>
  <cp:revision>4</cp:revision>
  <dcterms:created xsi:type="dcterms:W3CDTF">2024-04-17T14:45:15Z</dcterms:created>
  <dcterms:modified xsi:type="dcterms:W3CDTF">2024-04-19T13:03:58Z</dcterms:modified>
</cp:coreProperties>
</file>