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0691813" cy="1511935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 varScale="1">
        <p:scale>
          <a:sx n="70" d="100"/>
          <a:sy n="70" d="100"/>
        </p:scale>
        <p:origin x="403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ti Christian LG" userId="ea5bf148-6ed5-43b6-b22e-0fb55a116890" providerId="ADAL" clId="{0951E74F-AA41-4482-B71A-0C4631286346}"/>
    <pc:docChg chg="modSld">
      <pc:chgData name="Marti Christian LG" userId="ea5bf148-6ed5-43b6-b22e-0fb55a116890" providerId="ADAL" clId="{0951E74F-AA41-4482-B71A-0C4631286346}" dt="2024-04-19T13:04:17.801" v="49" actId="20577"/>
      <pc:docMkLst>
        <pc:docMk/>
      </pc:docMkLst>
      <pc:sldChg chg="modSp mod">
        <pc:chgData name="Marti Christian LG" userId="ea5bf148-6ed5-43b6-b22e-0fb55a116890" providerId="ADAL" clId="{0951E74F-AA41-4482-B71A-0C4631286346}" dt="2024-04-19T13:04:17.801" v="49" actId="20577"/>
        <pc:sldMkLst>
          <pc:docMk/>
          <pc:sldMk cId="745140237" sldId="256"/>
        </pc:sldMkLst>
        <pc:spChg chg="mod">
          <ac:chgData name="Marti Christian LG" userId="ea5bf148-6ed5-43b6-b22e-0fb55a116890" providerId="ADAL" clId="{0951E74F-AA41-4482-B71A-0C4631286346}" dt="2024-04-19T13:04:13.360" v="31" actId="20577"/>
          <ac:spMkLst>
            <pc:docMk/>
            <pc:sldMk cId="745140237" sldId="256"/>
            <ac:spMk id="2" creationId="{B1B18A41-9A0D-2B51-8585-653C75F5F9FE}"/>
          </ac:spMkLst>
        </pc:spChg>
        <pc:spChg chg="mod">
          <ac:chgData name="Marti Christian LG" userId="ea5bf148-6ed5-43b6-b22e-0fb55a116890" providerId="ADAL" clId="{0951E74F-AA41-4482-B71A-0C4631286346}" dt="2024-04-19T13:04:17.801" v="49" actId="20577"/>
          <ac:spMkLst>
            <pc:docMk/>
            <pc:sldMk cId="745140237" sldId="256"/>
            <ac:spMk id="4" creationId="{9F61D57A-EE75-F2BC-0592-E4011712F6CD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2474395"/>
            <a:ext cx="9088041" cy="5263774"/>
          </a:xfrm>
        </p:spPr>
        <p:txBody>
          <a:bodyPr anchor="b"/>
          <a:lstStyle>
            <a:lvl1pPr algn="ctr">
              <a:defRPr sz="7016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7941160"/>
            <a:ext cx="8018860" cy="3650342"/>
          </a:xfrm>
        </p:spPr>
        <p:txBody>
          <a:bodyPr/>
          <a:lstStyle>
            <a:lvl1pPr marL="0" indent="0" algn="ctr">
              <a:buNone/>
              <a:defRPr sz="2806"/>
            </a:lvl1pPr>
            <a:lvl2pPr marL="534604" indent="0" algn="ctr">
              <a:buNone/>
              <a:defRPr sz="2339"/>
            </a:lvl2pPr>
            <a:lvl3pPr marL="1069208" indent="0" algn="ctr">
              <a:buNone/>
              <a:defRPr sz="2105"/>
            </a:lvl3pPr>
            <a:lvl4pPr marL="1603812" indent="0" algn="ctr">
              <a:buNone/>
              <a:defRPr sz="1871"/>
            </a:lvl4pPr>
            <a:lvl5pPr marL="2138416" indent="0" algn="ctr">
              <a:buNone/>
              <a:defRPr sz="1871"/>
            </a:lvl5pPr>
            <a:lvl6pPr marL="2673020" indent="0" algn="ctr">
              <a:buNone/>
              <a:defRPr sz="1871"/>
            </a:lvl6pPr>
            <a:lvl7pPr marL="3207624" indent="0" algn="ctr">
              <a:buNone/>
              <a:defRPr sz="1871"/>
            </a:lvl7pPr>
            <a:lvl8pPr marL="3742228" indent="0" algn="ctr">
              <a:buNone/>
              <a:defRPr sz="1871"/>
            </a:lvl8pPr>
            <a:lvl9pPr marL="4276832" indent="0" algn="ctr">
              <a:buNone/>
              <a:defRPr sz="1871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B0B1A-462C-48AA-913D-992CEA96C992}" type="datetimeFigureOut">
              <a:rPr lang="de-CH" smtClean="0"/>
              <a:t>19.04.2024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475CE-987E-4E8E-A663-0650595BB9D2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3237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B0B1A-462C-48AA-913D-992CEA96C992}" type="datetimeFigureOut">
              <a:rPr lang="de-CH" smtClean="0"/>
              <a:t>19.04.2024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475CE-987E-4E8E-A663-0650595BB9D2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1548348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804966"/>
            <a:ext cx="2305422" cy="12812950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804966"/>
            <a:ext cx="6782619" cy="12812950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B0B1A-462C-48AA-913D-992CEA96C992}" type="datetimeFigureOut">
              <a:rPr lang="de-CH" smtClean="0"/>
              <a:t>19.04.2024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475CE-987E-4E8E-A663-0650595BB9D2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324613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B0B1A-462C-48AA-913D-992CEA96C992}" type="datetimeFigureOut">
              <a:rPr lang="de-CH" smtClean="0"/>
              <a:t>19.04.2024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475CE-987E-4E8E-A663-0650595BB9D2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8885372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3769342"/>
            <a:ext cx="9221689" cy="6289229"/>
          </a:xfrm>
        </p:spPr>
        <p:txBody>
          <a:bodyPr anchor="b"/>
          <a:lstStyle>
            <a:lvl1pPr>
              <a:defRPr sz="7016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10118069"/>
            <a:ext cx="9221689" cy="3307357"/>
          </a:xfrm>
        </p:spPr>
        <p:txBody>
          <a:bodyPr/>
          <a:lstStyle>
            <a:lvl1pPr marL="0" indent="0">
              <a:buNone/>
              <a:defRPr sz="2806">
                <a:solidFill>
                  <a:schemeClr val="tx1"/>
                </a:solidFill>
              </a:defRPr>
            </a:lvl1pPr>
            <a:lvl2pPr marL="534604" indent="0">
              <a:buNone/>
              <a:defRPr sz="2339">
                <a:solidFill>
                  <a:schemeClr val="tx1">
                    <a:tint val="75000"/>
                  </a:schemeClr>
                </a:solidFill>
              </a:defRPr>
            </a:lvl2pPr>
            <a:lvl3pPr marL="1069208" indent="0">
              <a:buNone/>
              <a:defRPr sz="2105">
                <a:solidFill>
                  <a:schemeClr val="tx1">
                    <a:tint val="75000"/>
                  </a:schemeClr>
                </a:solidFill>
              </a:defRPr>
            </a:lvl3pPr>
            <a:lvl4pPr marL="1603812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4pPr>
            <a:lvl5pPr marL="2138416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5pPr>
            <a:lvl6pPr marL="2673020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6pPr>
            <a:lvl7pPr marL="3207624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7pPr>
            <a:lvl8pPr marL="3742228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8pPr>
            <a:lvl9pPr marL="4276832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B0B1A-462C-48AA-913D-992CEA96C992}" type="datetimeFigureOut">
              <a:rPr lang="de-CH" smtClean="0"/>
              <a:t>19.04.2024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475CE-987E-4E8E-A663-0650595BB9D2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099030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4024827"/>
            <a:ext cx="4544021" cy="9593089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4024827"/>
            <a:ext cx="4544021" cy="9593089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B0B1A-462C-48AA-913D-992CEA96C992}" type="datetimeFigureOut">
              <a:rPr lang="de-CH" smtClean="0"/>
              <a:t>19.04.2024</a:t>
            </a:fld>
            <a:endParaRPr lang="de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475CE-987E-4E8E-A663-0650595BB9D2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246273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804969"/>
            <a:ext cx="9221689" cy="2922375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3706342"/>
            <a:ext cx="4523137" cy="1816421"/>
          </a:xfrm>
        </p:spPr>
        <p:txBody>
          <a:bodyPr anchor="b"/>
          <a:lstStyle>
            <a:lvl1pPr marL="0" indent="0">
              <a:buNone/>
              <a:defRPr sz="2806" b="1"/>
            </a:lvl1pPr>
            <a:lvl2pPr marL="534604" indent="0">
              <a:buNone/>
              <a:defRPr sz="2339" b="1"/>
            </a:lvl2pPr>
            <a:lvl3pPr marL="1069208" indent="0">
              <a:buNone/>
              <a:defRPr sz="2105" b="1"/>
            </a:lvl3pPr>
            <a:lvl4pPr marL="1603812" indent="0">
              <a:buNone/>
              <a:defRPr sz="1871" b="1"/>
            </a:lvl4pPr>
            <a:lvl5pPr marL="2138416" indent="0">
              <a:buNone/>
              <a:defRPr sz="1871" b="1"/>
            </a:lvl5pPr>
            <a:lvl6pPr marL="2673020" indent="0">
              <a:buNone/>
              <a:defRPr sz="1871" b="1"/>
            </a:lvl6pPr>
            <a:lvl7pPr marL="3207624" indent="0">
              <a:buNone/>
              <a:defRPr sz="1871" b="1"/>
            </a:lvl7pPr>
            <a:lvl8pPr marL="3742228" indent="0">
              <a:buNone/>
              <a:defRPr sz="1871" b="1"/>
            </a:lvl8pPr>
            <a:lvl9pPr marL="4276832" indent="0">
              <a:buNone/>
              <a:defRPr sz="1871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5522763"/>
            <a:ext cx="4523137" cy="8123152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3706342"/>
            <a:ext cx="4545413" cy="1816421"/>
          </a:xfrm>
        </p:spPr>
        <p:txBody>
          <a:bodyPr anchor="b"/>
          <a:lstStyle>
            <a:lvl1pPr marL="0" indent="0">
              <a:buNone/>
              <a:defRPr sz="2806" b="1"/>
            </a:lvl1pPr>
            <a:lvl2pPr marL="534604" indent="0">
              <a:buNone/>
              <a:defRPr sz="2339" b="1"/>
            </a:lvl2pPr>
            <a:lvl3pPr marL="1069208" indent="0">
              <a:buNone/>
              <a:defRPr sz="2105" b="1"/>
            </a:lvl3pPr>
            <a:lvl4pPr marL="1603812" indent="0">
              <a:buNone/>
              <a:defRPr sz="1871" b="1"/>
            </a:lvl4pPr>
            <a:lvl5pPr marL="2138416" indent="0">
              <a:buNone/>
              <a:defRPr sz="1871" b="1"/>
            </a:lvl5pPr>
            <a:lvl6pPr marL="2673020" indent="0">
              <a:buNone/>
              <a:defRPr sz="1871" b="1"/>
            </a:lvl6pPr>
            <a:lvl7pPr marL="3207624" indent="0">
              <a:buNone/>
              <a:defRPr sz="1871" b="1"/>
            </a:lvl7pPr>
            <a:lvl8pPr marL="3742228" indent="0">
              <a:buNone/>
              <a:defRPr sz="1871" b="1"/>
            </a:lvl8pPr>
            <a:lvl9pPr marL="4276832" indent="0">
              <a:buNone/>
              <a:defRPr sz="1871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5522763"/>
            <a:ext cx="4545413" cy="8123152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B0B1A-462C-48AA-913D-992CEA96C992}" type="datetimeFigureOut">
              <a:rPr lang="de-CH" smtClean="0"/>
              <a:t>19.04.2024</a:t>
            </a:fld>
            <a:endParaRPr lang="de-C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475CE-987E-4E8E-A663-0650595BB9D2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935616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B0B1A-462C-48AA-913D-992CEA96C992}" type="datetimeFigureOut">
              <a:rPr lang="de-CH" smtClean="0"/>
              <a:t>19.04.2024</a:t>
            </a:fld>
            <a:endParaRPr lang="de-C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475CE-987E-4E8E-A663-0650595BB9D2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0894623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B0B1A-462C-48AA-913D-992CEA96C992}" type="datetimeFigureOut">
              <a:rPr lang="de-CH" smtClean="0"/>
              <a:t>19.04.2024</a:t>
            </a:fld>
            <a:endParaRPr lang="de-C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475CE-987E-4E8E-A663-0650595BB9D2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85102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1007957"/>
            <a:ext cx="3448388" cy="3527848"/>
          </a:xfrm>
        </p:spPr>
        <p:txBody>
          <a:bodyPr anchor="b"/>
          <a:lstStyle>
            <a:lvl1pPr>
              <a:defRPr sz="3742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2176910"/>
            <a:ext cx="5412730" cy="10744538"/>
          </a:xfrm>
        </p:spPr>
        <p:txBody>
          <a:bodyPr/>
          <a:lstStyle>
            <a:lvl1pPr>
              <a:defRPr sz="3742"/>
            </a:lvl1pPr>
            <a:lvl2pPr>
              <a:defRPr sz="3274"/>
            </a:lvl2pPr>
            <a:lvl3pPr>
              <a:defRPr sz="2806"/>
            </a:lvl3pPr>
            <a:lvl4pPr>
              <a:defRPr sz="2339"/>
            </a:lvl4pPr>
            <a:lvl5pPr>
              <a:defRPr sz="2339"/>
            </a:lvl5pPr>
            <a:lvl6pPr>
              <a:defRPr sz="2339"/>
            </a:lvl6pPr>
            <a:lvl7pPr>
              <a:defRPr sz="2339"/>
            </a:lvl7pPr>
            <a:lvl8pPr>
              <a:defRPr sz="2339"/>
            </a:lvl8pPr>
            <a:lvl9pPr>
              <a:defRPr sz="2339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4535805"/>
            <a:ext cx="3448388" cy="8403140"/>
          </a:xfrm>
        </p:spPr>
        <p:txBody>
          <a:bodyPr/>
          <a:lstStyle>
            <a:lvl1pPr marL="0" indent="0">
              <a:buNone/>
              <a:defRPr sz="1871"/>
            </a:lvl1pPr>
            <a:lvl2pPr marL="534604" indent="0">
              <a:buNone/>
              <a:defRPr sz="1637"/>
            </a:lvl2pPr>
            <a:lvl3pPr marL="1069208" indent="0">
              <a:buNone/>
              <a:defRPr sz="1403"/>
            </a:lvl3pPr>
            <a:lvl4pPr marL="1603812" indent="0">
              <a:buNone/>
              <a:defRPr sz="1169"/>
            </a:lvl4pPr>
            <a:lvl5pPr marL="2138416" indent="0">
              <a:buNone/>
              <a:defRPr sz="1169"/>
            </a:lvl5pPr>
            <a:lvl6pPr marL="2673020" indent="0">
              <a:buNone/>
              <a:defRPr sz="1169"/>
            </a:lvl6pPr>
            <a:lvl7pPr marL="3207624" indent="0">
              <a:buNone/>
              <a:defRPr sz="1169"/>
            </a:lvl7pPr>
            <a:lvl8pPr marL="3742228" indent="0">
              <a:buNone/>
              <a:defRPr sz="1169"/>
            </a:lvl8pPr>
            <a:lvl9pPr marL="4276832" indent="0">
              <a:buNone/>
              <a:defRPr sz="1169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B0B1A-462C-48AA-913D-992CEA96C992}" type="datetimeFigureOut">
              <a:rPr lang="de-CH" smtClean="0"/>
              <a:t>19.04.2024</a:t>
            </a:fld>
            <a:endParaRPr lang="de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475CE-987E-4E8E-A663-0650595BB9D2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2376447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1007957"/>
            <a:ext cx="3448388" cy="3527848"/>
          </a:xfrm>
        </p:spPr>
        <p:txBody>
          <a:bodyPr anchor="b"/>
          <a:lstStyle>
            <a:lvl1pPr>
              <a:defRPr sz="3742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2176910"/>
            <a:ext cx="5412730" cy="10744538"/>
          </a:xfrm>
        </p:spPr>
        <p:txBody>
          <a:bodyPr anchor="t"/>
          <a:lstStyle>
            <a:lvl1pPr marL="0" indent="0">
              <a:buNone/>
              <a:defRPr sz="3742"/>
            </a:lvl1pPr>
            <a:lvl2pPr marL="534604" indent="0">
              <a:buNone/>
              <a:defRPr sz="3274"/>
            </a:lvl2pPr>
            <a:lvl3pPr marL="1069208" indent="0">
              <a:buNone/>
              <a:defRPr sz="2806"/>
            </a:lvl3pPr>
            <a:lvl4pPr marL="1603812" indent="0">
              <a:buNone/>
              <a:defRPr sz="2339"/>
            </a:lvl4pPr>
            <a:lvl5pPr marL="2138416" indent="0">
              <a:buNone/>
              <a:defRPr sz="2339"/>
            </a:lvl5pPr>
            <a:lvl6pPr marL="2673020" indent="0">
              <a:buNone/>
              <a:defRPr sz="2339"/>
            </a:lvl6pPr>
            <a:lvl7pPr marL="3207624" indent="0">
              <a:buNone/>
              <a:defRPr sz="2339"/>
            </a:lvl7pPr>
            <a:lvl8pPr marL="3742228" indent="0">
              <a:buNone/>
              <a:defRPr sz="2339"/>
            </a:lvl8pPr>
            <a:lvl9pPr marL="4276832" indent="0">
              <a:buNone/>
              <a:defRPr sz="2339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4535805"/>
            <a:ext cx="3448388" cy="8403140"/>
          </a:xfrm>
        </p:spPr>
        <p:txBody>
          <a:bodyPr/>
          <a:lstStyle>
            <a:lvl1pPr marL="0" indent="0">
              <a:buNone/>
              <a:defRPr sz="1871"/>
            </a:lvl1pPr>
            <a:lvl2pPr marL="534604" indent="0">
              <a:buNone/>
              <a:defRPr sz="1637"/>
            </a:lvl2pPr>
            <a:lvl3pPr marL="1069208" indent="0">
              <a:buNone/>
              <a:defRPr sz="1403"/>
            </a:lvl3pPr>
            <a:lvl4pPr marL="1603812" indent="0">
              <a:buNone/>
              <a:defRPr sz="1169"/>
            </a:lvl4pPr>
            <a:lvl5pPr marL="2138416" indent="0">
              <a:buNone/>
              <a:defRPr sz="1169"/>
            </a:lvl5pPr>
            <a:lvl6pPr marL="2673020" indent="0">
              <a:buNone/>
              <a:defRPr sz="1169"/>
            </a:lvl6pPr>
            <a:lvl7pPr marL="3207624" indent="0">
              <a:buNone/>
              <a:defRPr sz="1169"/>
            </a:lvl7pPr>
            <a:lvl8pPr marL="3742228" indent="0">
              <a:buNone/>
              <a:defRPr sz="1169"/>
            </a:lvl8pPr>
            <a:lvl9pPr marL="4276832" indent="0">
              <a:buNone/>
              <a:defRPr sz="1169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B0B1A-462C-48AA-913D-992CEA96C992}" type="datetimeFigureOut">
              <a:rPr lang="de-CH" smtClean="0"/>
              <a:t>19.04.2024</a:t>
            </a:fld>
            <a:endParaRPr lang="de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475CE-987E-4E8E-A663-0650595BB9D2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134733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804969"/>
            <a:ext cx="9221689" cy="29223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4024827"/>
            <a:ext cx="9221689" cy="95930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14013401"/>
            <a:ext cx="2405658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8B0B1A-462C-48AA-913D-992CEA96C992}" type="datetimeFigureOut">
              <a:rPr lang="de-CH" smtClean="0"/>
              <a:t>19.04.2024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14013401"/>
            <a:ext cx="3608487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14013401"/>
            <a:ext cx="2405658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5475CE-987E-4E8E-A663-0650595BB9D2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226276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69208" rtl="0" eaLnBrk="1" latinLnBrk="0" hangingPunct="1">
        <a:lnSpc>
          <a:spcPct val="90000"/>
        </a:lnSpc>
        <a:spcBef>
          <a:spcPct val="0"/>
        </a:spcBef>
        <a:buNone/>
        <a:defRPr sz="514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7302" indent="-267302" algn="l" defTabSz="1069208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3274" kern="1200">
          <a:solidFill>
            <a:schemeClr val="tx1"/>
          </a:solidFill>
          <a:latin typeface="+mn-lt"/>
          <a:ea typeface="+mn-ea"/>
          <a:cs typeface="+mn-cs"/>
        </a:defRPr>
      </a:lvl1pPr>
      <a:lvl2pPr marL="801906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2pPr>
      <a:lvl3pPr marL="1336510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339" kern="1200">
          <a:solidFill>
            <a:schemeClr val="tx1"/>
          </a:solidFill>
          <a:latin typeface="+mn-lt"/>
          <a:ea typeface="+mn-ea"/>
          <a:cs typeface="+mn-cs"/>
        </a:defRPr>
      </a:lvl3pPr>
      <a:lvl4pPr marL="1871114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4pPr>
      <a:lvl5pPr marL="2405718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5pPr>
      <a:lvl6pPr marL="2940322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6pPr>
      <a:lvl7pPr marL="3474926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7pPr>
      <a:lvl8pPr marL="4009530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8pPr>
      <a:lvl9pPr marL="4544134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1pPr>
      <a:lvl2pPr marL="534604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2pPr>
      <a:lvl3pPr marL="1069208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3pPr>
      <a:lvl4pPr marL="1603812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4pPr>
      <a:lvl5pPr marL="2138416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5pPr>
      <a:lvl6pPr marL="2673020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6pPr>
      <a:lvl7pPr marL="3207624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7pPr>
      <a:lvl8pPr marL="3742228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8pPr>
      <a:lvl9pPr marL="4276832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3" Type="http://schemas.openxmlformats.org/officeDocument/2006/relationships/image" Target="../media/image2.emf"/><Relationship Id="rId7" Type="http://schemas.openxmlformats.org/officeDocument/2006/relationships/image" Target="../media/image6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4" Type="http://schemas.openxmlformats.org/officeDocument/2006/relationships/image" Target="../media/image3.emf"/><Relationship Id="rId9" Type="http://schemas.openxmlformats.org/officeDocument/2006/relationships/image" Target="../media/image8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4" name="Grafik 223">
            <a:extLst>
              <a:ext uri="{FF2B5EF4-FFF2-40B4-BE49-F238E27FC236}">
                <a16:creationId xmlns:a16="http://schemas.microsoft.com/office/drawing/2014/main" id="{145A51DA-616E-7946-035E-B62F298EB1F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0691812" cy="15119350"/>
          </a:xfrm>
          <a:prstGeom prst="rect">
            <a:avLst/>
          </a:prstGeom>
        </p:spPr>
      </p:pic>
      <p:sp>
        <p:nvSpPr>
          <p:cNvPr id="2" name="Textfeld 1">
            <a:extLst>
              <a:ext uri="{FF2B5EF4-FFF2-40B4-BE49-F238E27FC236}">
                <a16:creationId xmlns:a16="http://schemas.microsoft.com/office/drawing/2014/main" id="{B1B18A41-9A0D-2B51-8585-653C75F5F9FE}"/>
              </a:ext>
            </a:extLst>
          </p:cNvPr>
          <p:cNvSpPr txBox="1"/>
          <p:nvPr/>
        </p:nvSpPr>
        <p:spPr>
          <a:xfrm>
            <a:off x="1682750" y="1308100"/>
            <a:ext cx="51752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CH" b="1" dirty="0">
              <a:solidFill>
                <a:srgbClr val="990000"/>
              </a:solidFill>
            </a:endParaRP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9F61D57A-EE75-F2BC-0592-E4011712F6CD}"/>
              </a:ext>
            </a:extLst>
          </p:cNvPr>
          <p:cNvSpPr txBox="1"/>
          <p:nvPr/>
        </p:nvSpPr>
        <p:spPr>
          <a:xfrm>
            <a:off x="7759700" y="1309132"/>
            <a:ext cx="24193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CH" b="1" dirty="0">
              <a:solidFill>
                <a:srgbClr val="990000"/>
              </a:solidFill>
            </a:endParaRP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B25EA6C5-18DE-5C9E-78AB-91A9F79F5772}"/>
              </a:ext>
            </a:extLst>
          </p:cNvPr>
          <p:cNvSpPr txBox="1"/>
          <p:nvPr/>
        </p:nvSpPr>
        <p:spPr>
          <a:xfrm>
            <a:off x="5026023" y="11602482"/>
            <a:ext cx="6176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b="1" dirty="0" err="1">
                <a:solidFill>
                  <a:srgbClr val="990000"/>
                </a:solidFill>
              </a:rPr>
              <a:t>xy</a:t>
            </a:r>
            <a:endParaRPr lang="de-CH" b="1" dirty="0">
              <a:solidFill>
                <a:srgbClr val="990000"/>
              </a:solidFill>
            </a:endParaRP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9D5F4155-C58D-51DD-9A00-3480DC45336C}"/>
              </a:ext>
            </a:extLst>
          </p:cNvPr>
          <p:cNvSpPr txBox="1"/>
          <p:nvPr/>
        </p:nvSpPr>
        <p:spPr>
          <a:xfrm>
            <a:off x="5026023" y="11075432"/>
            <a:ext cx="6176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b="1" dirty="0" err="1">
                <a:solidFill>
                  <a:srgbClr val="990000"/>
                </a:solidFill>
              </a:rPr>
              <a:t>xy</a:t>
            </a:r>
            <a:endParaRPr lang="de-CH" b="1" dirty="0">
              <a:solidFill>
                <a:srgbClr val="990000"/>
              </a:solidFill>
            </a:endParaRP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CDF37A4F-619B-A644-5B7C-F85C99B7ABEB}"/>
              </a:ext>
            </a:extLst>
          </p:cNvPr>
          <p:cNvSpPr txBox="1"/>
          <p:nvPr/>
        </p:nvSpPr>
        <p:spPr>
          <a:xfrm>
            <a:off x="5026022" y="10491232"/>
            <a:ext cx="6176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b="1" dirty="0" err="1">
                <a:solidFill>
                  <a:srgbClr val="990000"/>
                </a:solidFill>
              </a:rPr>
              <a:t>xy</a:t>
            </a:r>
            <a:endParaRPr lang="de-CH" b="1" dirty="0">
              <a:solidFill>
                <a:srgbClr val="990000"/>
              </a:solidFill>
            </a:endParaRP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7AA8BC43-2EB3-6357-0565-B19CA447F752}"/>
              </a:ext>
            </a:extLst>
          </p:cNvPr>
          <p:cNvSpPr txBox="1"/>
          <p:nvPr/>
        </p:nvSpPr>
        <p:spPr>
          <a:xfrm>
            <a:off x="5011823" y="10014466"/>
            <a:ext cx="6176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b="1" dirty="0" err="1">
                <a:solidFill>
                  <a:srgbClr val="990000"/>
                </a:solidFill>
              </a:rPr>
              <a:t>xy</a:t>
            </a:r>
            <a:endParaRPr lang="de-CH" b="1" dirty="0">
              <a:solidFill>
                <a:srgbClr val="990000"/>
              </a:solidFill>
            </a:endParaRPr>
          </a:p>
        </p:txBody>
      </p:sp>
      <p:pic>
        <p:nvPicPr>
          <p:cNvPr id="10" name="Picture 28">
            <a:extLst>
              <a:ext uri="{FF2B5EF4-FFF2-40B4-BE49-F238E27FC236}">
                <a16:creationId xmlns:a16="http://schemas.microsoft.com/office/drawing/2014/main" id="{15D7530F-08EE-A87A-328A-B1CCC96C41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8781" y="3145076"/>
            <a:ext cx="435938" cy="250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1" name="Gruppieren 10">
            <a:extLst>
              <a:ext uri="{FF2B5EF4-FFF2-40B4-BE49-F238E27FC236}">
                <a16:creationId xmlns:a16="http://schemas.microsoft.com/office/drawing/2014/main" id="{2E024AA7-30D6-EAAF-53D8-0E34A99C61FF}"/>
              </a:ext>
            </a:extLst>
          </p:cNvPr>
          <p:cNvGrpSpPr/>
          <p:nvPr/>
        </p:nvGrpSpPr>
        <p:grpSpPr>
          <a:xfrm>
            <a:off x="5397010" y="3077577"/>
            <a:ext cx="693738" cy="322831"/>
            <a:chOff x="368300" y="8645523"/>
            <a:chExt cx="693738" cy="322831"/>
          </a:xfrm>
        </p:grpSpPr>
        <p:sp>
          <p:nvSpPr>
            <p:cNvPr id="12" name="Freeform 5">
              <a:extLst>
                <a:ext uri="{FF2B5EF4-FFF2-40B4-BE49-F238E27FC236}">
                  <a16:creationId xmlns:a16="http://schemas.microsoft.com/office/drawing/2014/main" id="{79F90824-CB23-BAA3-2A8A-ADE4F18B5765}"/>
                </a:ext>
              </a:extLst>
            </p:cNvPr>
            <p:cNvSpPr>
              <a:spLocks/>
            </p:cNvSpPr>
            <p:nvPr/>
          </p:nvSpPr>
          <p:spPr bwMode="auto">
            <a:xfrm>
              <a:off x="368300" y="8645523"/>
              <a:ext cx="693738" cy="322263"/>
            </a:xfrm>
            <a:custGeom>
              <a:avLst/>
              <a:gdLst>
                <a:gd name="T0" fmla="*/ 437 w 437"/>
                <a:gd name="T1" fmla="*/ 0 h 203"/>
                <a:gd name="T2" fmla="*/ 0 w 437"/>
                <a:gd name="T3" fmla="*/ 59 h 203"/>
                <a:gd name="T4" fmla="*/ 0 w 437"/>
                <a:gd name="T5" fmla="*/ 144 h 203"/>
                <a:gd name="T6" fmla="*/ 437 w 437"/>
                <a:gd name="T7" fmla="*/ 203 h 203"/>
                <a:gd name="T8" fmla="*/ 437 w 437"/>
                <a:gd name="T9" fmla="*/ 0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7" h="203">
                  <a:moveTo>
                    <a:pt x="437" y="0"/>
                  </a:moveTo>
                  <a:lnTo>
                    <a:pt x="0" y="59"/>
                  </a:lnTo>
                  <a:lnTo>
                    <a:pt x="0" y="144"/>
                  </a:lnTo>
                  <a:lnTo>
                    <a:pt x="437" y="203"/>
                  </a:lnTo>
                  <a:lnTo>
                    <a:pt x="437" y="0"/>
                  </a:lnTo>
                  <a:close/>
                </a:path>
              </a:pathLst>
            </a:custGeom>
            <a:solidFill>
              <a:srgbClr val="C6C7C8"/>
            </a:solidFill>
            <a:ln w="6350" cap="sq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13" name="Rectangle 6">
              <a:extLst>
                <a:ext uri="{FF2B5EF4-FFF2-40B4-BE49-F238E27FC236}">
                  <a16:creationId xmlns:a16="http://schemas.microsoft.com/office/drawing/2014/main" id="{1E5E69BF-65FD-068F-A5B9-7D8F865392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9450" y="8703241"/>
              <a:ext cx="217488" cy="265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4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X</a:t>
              </a:r>
              <a:endParaRPr kumimoji="0" lang="de-DE" altLang="de-DE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pic>
        <p:nvPicPr>
          <p:cNvPr id="14" name="Picture 25">
            <a:extLst>
              <a:ext uri="{FF2B5EF4-FFF2-40B4-BE49-F238E27FC236}">
                <a16:creationId xmlns:a16="http://schemas.microsoft.com/office/drawing/2014/main" id="{9DDB8ED8-2A59-2CE3-2BC3-5574B6D11C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1244" y="3066326"/>
            <a:ext cx="700313" cy="329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3">
            <a:extLst>
              <a:ext uri="{FF2B5EF4-FFF2-40B4-BE49-F238E27FC236}">
                <a16:creationId xmlns:a16="http://schemas.microsoft.com/office/drawing/2014/main" id="{FC179AD4-F1D7-7F09-66C4-7854919024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7785" y="4257904"/>
            <a:ext cx="132188" cy="362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6" name="Gruppieren 15">
            <a:extLst>
              <a:ext uri="{FF2B5EF4-FFF2-40B4-BE49-F238E27FC236}">
                <a16:creationId xmlns:a16="http://schemas.microsoft.com/office/drawing/2014/main" id="{6F0F1787-0C16-7DAE-CF41-3884A35DCCCF}"/>
              </a:ext>
            </a:extLst>
          </p:cNvPr>
          <p:cNvGrpSpPr/>
          <p:nvPr/>
        </p:nvGrpSpPr>
        <p:grpSpPr>
          <a:xfrm>
            <a:off x="6722130" y="4285323"/>
            <a:ext cx="385763" cy="296863"/>
            <a:chOff x="2946729" y="6237632"/>
            <a:chExt cx="385763" cy="296863"/>
          </a:xfrm>
        </p:grpSpPr>
        <p:sp>
          <p:nvSpPr>
            <p:cNvPr id="17" name="AutoShape 185">
              <a:extLst>
                <a:ext uri="{FF2B5EF4-FFF2-40B4-BE49-F238E27FC236}">
                  <a16:creationId xmlns:a16="http://schemas.microsoft.com/office/drawing/2014/main" id="{24D1929F-7BFB-BE71-1E47-6AEDEDF0BD40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2946729" y="6248745"/>
              <a:ext cx="385763" cy="2857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18" name="Oval 187">
              <a:extLst>
                <a:ext uri="{FF2B5EF4-FFF2-40B4-BE49-F238E27FC236}">
                  <a16:creationId xmlns:a16="http://schemas.microsoft.com/office/drawing/2014/main" id="{1F71ECD4-9094-9CD4-EEF8-10C14C70CA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70542" y="6467820"/>
              <a:ext cx="338138" cy="58738"/>
            </a:xfrm>
            <a:prstGeom prst="ellipse">
              <a:avLst/>
            </a:prstGeom>
            <a:solidFill>
              <a:srgbClr val="C6C7C8"/>
            </a:solidFill>
            <a:ln w="7938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19" name="Line 188">
              <a:extLst>
                <a:ext uri="{FF2B5EF4-FFF2-40B4-BE49-F238E27FC236}">
                  <a16:creationId xmlns:a16="http://schemas.microsoft.com/office/drawing/2014/main" id="{16AB1BB9-5C06-9B35-4FDA-7632BFDFA3D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53079" y="6459882"/>
              <a:ext cx="0" cy="74613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20" name="Line 189">
              <a:extLst>
                <a:ext uri="{FF2B5EF4-FFF2-40B4-BE49-F238E27FC236}">
                  <a16:creationId xmlns:a16="http://schemas.microsoft.com/office/drawing/2014/main" id="{DAE17487-D159-F24D-3038-9A369EDAF3F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27729" y="6459882"/>
              <a:ext cx="0" cy="74613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21" name="Rectangle 190">
              <a:extLst>
                <a:ext uri="{FF2B5EF4-FFF2-40B4-BE49-F238E27FC236}">
                  <a16:creationId xmlns:a16="http://schemas.microsoft.com/office/drawing/2014/main" id="{BF6238E4-5972-AE0B-AB98-9E45798D71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59429" y="6237632"/>
              <a:ext cx="357188" cy="215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4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T 40</a:t>
              </a:r>
              <a:endParaRPr kumimoji="0" lang="de-DE" altLang="de-DE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22" name="Gruppieren 21">
            <a:extLst>
              <a:ext uri="{FF2B5EF4-FFF2-40B4-BE49-F238E27FC236}">
                <a16:creationId xmlns:a16="http://schemas.microsoft.com/office/drawing/2014/main" id="{3AB495F3-D203-BE30-1FF3-B4292E442F38}"/>
              </a:ext>
            </a:extLst>
          </p:cNvPr>
          <p:cNvGrpSpPr/>
          <p:nvPr/>
        </p:nvGrpSpPr>
        <p:grpSpPr>
          <a:xfrm>
            <a:off x="8261400" y="4279133"/>
            <a:ext cx="146050" cy="352426"/>
            <a:chOff x="3892550" y="6191250"/>
            <a:chExt cx="146050" cy="352426"/>
          </a:xfrm>
        </p:grpSpPr>
        <p:sp>
          <p:nvSpPr>
            <p:cNvPr id="23" name="Oval 175">
              <a:extLst>
                <a:ext uri="{FF2B5EF4-FFF2-40B4-BE49-F238E27FC236}">
                  <a16:creationId xmlns:a16="http://schemas.microsoft.com/office/drawing/2014/main" id="{349CBF4F-5836-8DC7-7E2C-83BA2EB1B4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92550" y="6399213"/>
              <a:ext cx="146050" cy="144463"/>
            </a:xfrm>
            <a:prstGeom prst="ellipse">
              <a:avLst/>
            </a:prstGeom>
            <a:solidFill>
              <a:srgbClr val="C6C7C8"/>
            </a:solidFill>
            <a:ln w="7938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24" name="Rectangle 176">
              <a:extLst>
                <a:ext uri="{FF2B5EF4-FFF2-40B4-BE49-F238E27FC236}">
                  <a16:creationId xmlns:a16="http://schemas.microsoft.com/office/drawing/2014/main" id="{B1D62F9A-DB80-C249-FFB4-839929A3BD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05250" y="6191250"/>
              <a:ext cx="130175" cy="215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de-DE" altLang="de-DE" sz="1400" b="1" dirty="0">
                  <a:solidFill>
                    <a:srgbClr val="000000"/>
                  </a:solidFill>
                </a:rPr>
                <a:t>C</a:t>
              </a:r>
              <a:endParaRPr kumimoji="0" lang="de-DE" altLang="de-DE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5" name="Oval 175">
              <a:extLst>
                <a:ext uri="{FF2B5EF4-FFF2-40B4-BE49-F238E27FC236}">
                  <a16:creationId xmlns:a16="http://schemas.microsoft.com/office/drawing/2014/main" id="{400F3A90-BC69-568E-B7F9-98E5036ECB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41921" y="6448584"/>
              <a:ext cx="45719" cy="45719"/>
            </a:xfrm>
            <a:prstGeom prst="ellipse">
              <a:avLst/>
            </a:prstGeom>
            <a:solidFill>
              <a:schemeClr val="tx1"/>
            </a:solidFill>
            <a:ln w="7938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</p:grpSp>
      <p:pic>
        <p:nvPicPr>
          <p:cNvPr id="26" name="Picture 4">
            <a:extLst>
              <a:ext uri="{FF2B5EF4-FFF2-40B4-BE49-F238E27FC236}">
                <a16:creationId xmlns:a16="http://schemas.microsoft.com/office/drawing/2014/main" id="{65378FBF-BFB3-BFE7-588A-BC192C5E95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998" y="4109926"/>
            <a:ext cx="154688" cy="34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7" name="Picture 30">
            <a:extLst>
              <a:ext uri="{FF2B5EF4-FFF2-40B4-BE49-F238E27FC236}">
                <a16:creationId xmlns:a16="http://schemas.microsoft.com/office/drawing/2014/main" id="{9B0F958E-3255-FA27-4D30-CFA715F5CD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9164" y="4017106"/>
            <a:ext cx="672188" cy="62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8" name="Picture 4">
            <a:extLst>
              <a:ext uri="{FF2B5EF4-FFF2-40B4-BE49-F238E27FC236}">
                <a16:creationId xmlns:a16="http://schemas.microsoft.com/office/drawing/2014/main" id="{C8D7DB90-D650-9300-8F97-30F3618BEB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0487" y="4065624"/>
            <a:ext cx="168750" cy="480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29" name="Gruppieren 28">
            <a:extLst>
              <a:ext uri="{FF2B5EF4-FFF2-40B4-BE49-F238E27FC236}">
                <a16:creationId xmlns:a16="http://schemas.microsoft.com/office/drawing/2014/main" id="{0A4CDD3A-01B6-E58D-4A90-AFBF39A53E7D}"/>
              </a:ext>
            </a:extLst>
          </p:cNvPr>
          <p:cNvGrpSpPr/>
          <p:nvPr/>
        </p:nvGrpSpPr>
        <p:grpSpPr>
          <a:xfrm>
            <a:off x="4363245" y="3979231"/>
            <a:ext cx="409575" cy="655638"/>
            <a:chOff x="3897051" y="4743310"/>
            <a:chExt cx="409575" cy="655638"/>
          </a:xfrm>
        </p:grpSpPr>
        <p:grpSp>
          <p:nvGrpSpPr>
            <p:cNvPr id="30" name="Gruppieren 29">
              <a:extLst>
                <a:ext uri="{FF2B5EF4-FFF2-40B4-BE49-F238E27FC236}">
                  <a16:creationId xmlns:a16="http://schemas.microsoft.com/office/drawing/2014/main" id="{7818ACA1-1E94-5B60-7B35-AF5383E9A42F}"/>
                </a:ext>
              </a:extLst>
            </p:cNvPr>
            <p:cNvGrpSpPr/>
            <p:nvPr/>
          </p:nvGrpSpPr>
          <p:grpSpPr>
            <a:xfrm>
              <a:off x="3897051" y="4743310"/>
              <a:ext cx="409575" cy="655638"/>
              <a:chOff x="3900169" y="4740337"/>
              <a:chExt cx="409575" cy="655638"/>
            </a:xfrm>
          </p:grpSpPr>
          <p:sp>
            <p:nvSpPr>
              <p:cNvPr id="37" name="AutoShape 144">
                <a:extLst>
                  <a:ext uri="{FF2B5EF4-FFF2-40B4-BE49-F238E27FC236}">
                    <a16:creationId xmlns:a16="http://schemas.microsoft.com/office/drawing/2014/main" id="{7B4EB594-36D1-2698-8E7A-8C5F2F003326}"/>
                  </a:ext>
                </a:extLst>
              </p:cNvPr>
              <p:cNvSpPr>
                <a:spLocks noChangeAspect="1" noChangeArrowheads="1" noTextEdit="1"/>
              </p:cNvSpPr>
              <p:nvPr/>
            </p:nvSpPr>
            <p:spPr bwMode="auto">
              <a:xfrm>
                <a:off x="3900169" y="4753037"/>
                <a:ext cx="385763" cy="6429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CH"/>
              </a:p>
            </p:txBody>
          </p:sp>
          <p:sp>
            <p:nvSpPr>
              <p:cNvPr id="38" name="Rectangle 146">
                <a:extLst>
                  <a:ext uri="{FF2B5EF4-FFF2-40B4-BE49-F238E27FC236}">
                    <a16:creationId xmlns:a16="http://schemas.microsoft.com/office/drawing/2014/main" id="{018685C3-D86C-A338-2D1B-36CC07292BB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71607" y="4740337"/>
                <a:ext cx="228600" cy="2635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altLang="de-DE" sz="1400" b="1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C</a:t>
                </a:r>
                <a:endParaRPr kumimoji="0" lang="de-DE" altLang="de-DE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9" name="Rectangle 147">
                <a:extLst>
                  <a:ext uri="{FF2B5EF4-FFF2-40B4-BE49-F238E27FC236}">
                    <a16:creationId xmlns:a16="http://schemas.microsoft.com/office/drawing/2014/main" id="{AD67DEAA-C1C3-085A-6B18-37E965EC32D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03369" y="4740337"/>
                <a:ext cx="206375" cy="2635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altLang="de-DE" sz="14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g</a:t>
                </a:r>
                <a:endParaRPr kumimoji="0" lang="de-DE" altLang="de-DE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40" name="Freeform 148">
                <a:extLst>
                  <a:ext uri="{FF2B5EF4-FFF2-40B4-BE49-F238E27FC236}">
                    <a16:creationId xmlns:a16="http://schemas.microsoft.com/office/drawing/2014/main" id="{186A7702-9877-9635-2E1F-246DB08540D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84319" y="5003862"/>
                <a:ext cx="195263" cy="354013"/>
              </a:xfrm>
              <a:custGeom>
                <a:avLst/>
                <a:gdLst>
                  <a:gd name="T0" fmla="*/ 207 w 207"/>
                  <a:gd name="T1" fmla="*/ 0 h 378"/>
                  <a:gd name="T2" fmla="*/ 196 w 207"/>
                  <a:gd name="T3" fmla="*/ 190 h 378"/>
                  <a:gd name="T4" fmla="*/ 155 w 207"/>
                  <a:gd name="T5" fmla="*/ 341 h 378"/>
                  <a:gd name="T6" fmla="*/ 103 w 207"/>
                  <a:gd name="T7" fmla="*/ 378 h 378"/>
                  <a:gd name="T8" fmla="*/ 56 w 207"/>
                  <a:gd name="T9" fmla="*/ 339 h 378"/>
                  <a:gd name="T10" fmla="*/ 8 w 207"/>
                  <a:gd name="T11" fmla="*/ 192 h 378"/>
                  <a:gd name="T12" fmla="*/ 0 w 207"/>
                  <a:gd name="T13" fmla="*/ 1 h 378"/>
                  <a:gd name="T14" fmla="*/ 207 w 207"/>
                  <a:gd name="T15" fmla="*/ 0 h 3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07" h="378">
                    <a:moveTo>
                      <a:pt x="207" y="0"/>
                    </a:moveTo>
                    <a:cubicBezTo>
                      <a:pt x="207" y="0"/>
                      <a:pt x="207" y="130"/>
                      <a:pt x="196" y="190"/>
                    </a:cubicBezTo>
                    <a:cubicBezTo>
                      <a:pt x="182" y="272"/>
                      <a:pt x="155" y="341"/>
                      <a:pt x="155" y="341"/>
                    </a:cubicBezTo>
                    <a:cubicBezTo>
                      <a:pt x="149" y="367"/>
                      <a:pt x="131" y="378"/>
                      <a:pt x="103" y="378"/>
                    </a:cubicBezTo>
                    <a:cubicBezTo>
                      <a:pt x="77" y="378"/>
                      <a:pt x="67" y="365"/>
                      <a:pt x="56" y="339"/>
                    </a:cubicBezTo>
                    <a:cubicBezTo>
                      <a:pt x="56" y="339"/>
                      <a:pt x="19" y="273"/>
                      <a:pt x="8" y="192"/>
                    </a:cubicBezTo>
                    <a:cubicBezTo>
                      <a:pt x="0" y="130"/>
                      <a:pt x="0" y="1"/>
                      <a:pt x="0" y="1"/>
                    </a:cubicBezTo>
                    <a:lnTo>
                      <a:pt x="207" y="0"/>
                    </a:lnTo>
                    <a:close/>
                  </a:path>
                </a:pathLst>
              </a:custGeom>
              <a:solidFill>
                <a:srgbClr val="C6C7C8"/>
              </a:solidFill>
              <a:ln w="7938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CH"/>
              </a:p>
            </p:txBody>
          </p:sp>
          <p:sp>
            <p:nvSpPr>
              <p:cNvPr id="41" name="Oval 149">
                <a:extLst>
                  <a:ext uri="{FF2B5EF4-FFF2-40B4-BE49-F238E27FC236}">
                    <a16:creationId xmlns:a16="http://schemas.microsoft.com/office/drawing/2014/main" id="{9A528AE2-BAE5-F695-1DDD-DCAE90D095B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84319" y="4956237"/>
                <a:ext cx="196850" cy="93663"/>
              </a:xfrm>
              <a:prstGeom prst="ellipse">
                <a:avLst/>
              </a:prstGeom>
              <a:solidFill>
                <a:srgbClr val="C6C7C8"/>
              </a:solidFill>
              <a:ln w="7938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CH"/>
              </a:p>
            </p:txBody>
          </p:sp>
          <p:sp>
            <p:nvSpPr>
              <p:cNvPr id="42" name="Freeform 154">
                <a:extLst>
                  <a:ext uri="{FF2B5EF4-FFF2-40B4-BE49-F238E27FC236}">
                    <a16:creationId xmlns:a16="http://schemas.microsoft.com/office/drawing/2014/main" id="{D8CB800F-D51A-B4DE-6186-F743FCBB429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04932" y="5003862"/>
                <a:ext cx="166688" cy="354013"/>
              </a:xfrm>
              <a:custGeom>
                <a:avLst/>
                <a:gdLst>
                  <a:gd name="T0" fmla="*/ 176 w 176"/>
                  <a:gd name="T1" fmla="*/ 0 h 378"/>
                  <a:gd name="T2" fmla="*/ 167 w 176"/>
                  <a:gd name="T3" fmla="*/ 190 h 378"/>
                  <a:gd name="T4" fmla="*/ 132 w 176"/>
                  <a:gd name="T5" fmla="*/ 341 h 378"/>
                  <a:gd name="T6" fmla="*/ 88 w 176"/>
                  <a:gd name="T7" fmla="*/ 378 h 378"/>
                  <a:gd name="T8" fmla="*/ 47 w 176"/>
                  <a:gd name="T9" fmla="*/ 339 h 378"/>
                  <a:gd name="T10" fmla="*/ 7 w 176"/>
                  <a:gd name="T11" fmla="*/ 192 h 378"/>
                  <a:gd name="T12" fmla="*/ 0 w 176"/>
                  <a:gd name="T13" fmla="*/ 1 h 378"/>
                  <a:gd name="T14" fmla="*/ 176 w 176"/>
                  <a:gd name="T15" fmla="*/ 0 h 3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76" h="378">
                    <a:moveTo>
                      <a:pt x="176" y="0"/>
                    </a:moveTo>
                    <a:cubicBezTo>
                      <a:pt x="176" y="0"/>
                      <a:pt x="176" y="130"/>
                      <a:pt x="167" y="190"/>
                    </a:cubicBezTo>
                    <a:cubicBezTo>
                      <a:pt x="155" y="272"/>
                      <a:pt x="132" y="341"/>
                      <a:pt x="132" y="341"/>
                    </a:cubicBezTo>
                    <a:cubicBezTo>
                      <a:pt x="127" y="367"/>
                      <a:pt x="111" y="378"/>
                      <a:pt x="88" y="378"/>
                    </a:cubicBezTo>
                    <a:cubicBezTo>
                      <a:pt x="66" y="378"/>
                      <a:pt x="57" y="365"/>
                      <a:pt x="47" y="339"/>
                    </a:cubicBezTo>
                    <a:cubicBezTo>
                      <a:pt x="47" y="339"/>
                      <a:pt x="16" y="273"/>
                      <a:pt x="7" y="192"/>
                    </a:cubicBezTo>
                    <a:cubicBezTo>
                      <a:pt x="0" y="130"/>
                      <a:pt x="0" y="1"/>
                      <a:pt x="0" y="1"/>
                    </a:cubicBezTo>
                    <a:lnTo>
                      <a:pt x="176" y="0"/>
                    </a:lnTo>
                    <a:close/>
                  </a:path>
                </a:pathLst>
              </a:custGeom>
              <a:solidFill>
                <a:srgbClr val="C6C7C8"/>
              </a:solidFill>
              <a:ln w="7938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CH"/>
              </a:p>
            </p:txBody>
          </p:sp>
          <p:sp>
            <p:nvSpPr>
              <p:cNvPr id="43" name="Oval 155">
                <a:extLst>
                  <a:ext uri="{FF2B5EF4-FFF2-40B4-BE49-F238E27FC236}">
                    <a16:creationId xmlns:a16="http://schemas.microsoft.com/office/drawing/2014/main" id="{BD1441AD-7D6A-5FD1-D3CD-5E622B59D4C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03344" y="4956237"/>
                <a:ext cx="168275" cy="93663"/>
              </a:xfrm>
              <a:prstGeom prst="ellipse">
                <a:avLst/>
              </a:prstGeom>
              <a:solidFill>
                <a:srgbClr val="C6C7C8"/>
              </a:solidFill>
              <a:ln w="7938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CH"/>
              </a:p>
            </p:txBody>
          </p:sp>
        </p:grpSp>
        <p:sp>
          <p:nvSpPr>
            <p:cNvPr id="31" name="Line 151">
              <a:extLst>
                <a:ext uri="{FF2B5EF4-FFF2-40B4-BE49-F238E27FC236}">
                  <a16:creationId xmlns:a16="http://schemas.microsoft.com/office/drawing/2014/main" id="{7C560542-5F60-B21C-BDA6-A0CF513F20C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086716" y="5289612"/>
              <a:ext cx="36044" cy="96250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32" name="Line 152">
              <a:extLst>
                <a:ext uri="{FF2B5EF4-FFF2-40B4-BE49-F238E27FC236}">
                  <a16:creationId xmlns:a16="http://schemas.microsoft.com/office/drawing/2014/main" id="{08582A86-42CE-DF0C-031B-D84BA6993FA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46901" y="5288397"/>
              <a:ext cx="28088" cy="89948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33" name="Line 151">
              <a:extLst>
                <a:ext uri="{FF2B5EF4-FFF2-40B4-BE49-F238E27FC236}">
                  <a16:creationId xmlns:a16="http://schemas.microsoft.com/office/drawing/2014/main" id="{E34B6737-8872-E00E-5316-42B9041BB7D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898305" y="5275483"/>
              <a:ext cx="36044" cy="96250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34" name="Line 152">
              <a:extLst>
                <a:ext uri="{FF2B5EF4-FFF2-40B4-BE49-F238E27FC236}">
                  <a16:creationId xmlns:a16="http://schemas.microsoft.com/office/drawing/2014/main" id="{59D01E85-5BE2-5BDB-E462-25836DB7609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49880" y="5279115"/>
              <a:ext cx="28088" cy="89948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35" name="Line 153">
              <a:extLst>
                <a:ext uri="{FF2B5EF4-FFF2-40B4-BE49-F238E27FC236}">
                  <a16:creationId xmlns:a16="http://schemas.microsoft.com/office/drawing/2014/main" id="{F7471FFA-4800-07CC-D909-A9FA62D92C9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86958" y="5303631"/>
              <a:ext cx="2396" cy="90624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36" name="Line 153">
              <a:extLst>
                <a:ext uri="{FF2B5EF4-FFF2-40B4-BE49-F238E27FC236}">
                  <a16:creationId xmlns:a16="http://schemas.microsoft.com/office/drawing/2014/main" id="{68FD7C0C-65D8-4DEB-85CC-318B8083261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94372" y="5302449"/>
              <a:ext cx="2396" cy="90624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</p:grpSp>
      <p:grpSp>
        <p:nvGrpSpPr>
          <p:cNvPr id="44" name="Gruppieren 43">
            <a:extLst>
              <a:ext uri="{FF2B5EF4-FFF2-40B4-BE49-F238E27FC236}">
                <a16:creationId xmlns:a16="http://schemas.microsoft.com/office/drawing/2014/main" id="{3CB25513-B3D6-A2BC-1BB8-1C7C846A816F}"/>
              </a:ext>
            </a:extLst>
          </p:cNvPr>
          <p:cNvGrpSpPr/>
          <p:nvPr/>
        </p:nvGrpSpPr>
        <p:grpSpPr>
          <a:xfrm>
            <a:off x="502223" y="6430432"/>
            <a:ext cx="300838" cy="275331"/>
            <a:chOff x="7715252" y="7496622"/>
            <a:chExt cx="300838" cy="275331"/>
          </a:xfrm>
        </p:grpSpPr>
        <p:sp>
          <p:nvSpPr>
            <p:cNvPr id="45" name="Rectangle 166">
              <a:extLst>
                <a:ext uri="{FF2B5EF4-FFF2-40B4-BE49-F238E27FC236}">
                  <a16:creationId xmlns:a16="http://schemas.microsoft.com/office/drawing/2014/main" id="{E251143B-A84A-8B85-A44D-C5DF50BA1C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64366" y="7545988"/>
              <a:ext cx="251098" cy="219804"/>
            </a:xfrm>
            <a:prstGeom prst="rect">
              <a:avLst/>
            </a:prstGeom>
            <a:solidFill>
              <a:srgbClr val="FFFFFF"/>
            </a:solidFill>
            <a:ln w="7938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46" name="AutoShape 157">
              <a:extLst>
                <a:ext uri="{FF2B5EF4-FFF2-40B4-BE49-F238E27FC236}">
                  <a16:creationId xmlns:a16="http://schemas.microsoft.com/office/drawing/2014/main" id="{49AA9C7D-1AB7-4C6E-93A2-BA7305170099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7715252" y="7496622"/>
              <a:ext cx="300838" cy="275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47" name="Rectangle 160">
              <a:extLst>
                <a:ext uri="{FF2B5EF4-FFF2-40B4-BE49-F238E27FC236}">
                  <a16:creationId xmlns:a16="http://schemas.microsoft.com/office/drawing/2014/main" id="{333C36B4-A131-0393-FF40-5AB43E2F72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76099" y="7556510"/>
              <a:ext cx="120480" cy="2154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4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B</a:t>
              </a:r>
              <a:endParaRPr kumimoji="0" lang="de-DE" altLang="de-DE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8" name="Freeform 161">
              <a:extLst>
                <a:ext uri="{FF2B5EF4-FFF2-40B4-BE49-F238E27FC236}">
                  <a16:creationId xmlns:a16="http://schemas.microsoft.com/office/drawing/2014/main" id="{00F9ED23-DC65-2852-43EF-80B10E199C83}"/>
                </a:ext>
              </a:extLst>
            </p:cNvPr>
            <p:cNvSpPr>
              <a:spLocks/>
            </p:cNvSpPr>
            <p:nvPr/>
          </p:nvSpPr>
          <p:spPr bwMode="auto">
            <a:xfrm>
              <a:off x="7947159" y="7568798"/>
              <a:ext cx="50509" cy="138113"/>
            </a:xfrm>
            <a:custGeom>
              <a:avLst/>
              <a:gdLst>
                <a:gd name="T0" fmla="*/ 0 w 48"/>
                <a:gd name="T1" fmla="*/ 116 h 116"/>
                <a:gd name="T2" fmla="*/ 43 w 48"/>
                <a:gd name="T3" fmla="*/ 58 h 116"/>
                <a:gd name="T4" fmla="*/ 1 w 48"/>
                <a:gd name="T5" fmla="*/ 65 h 116"/>
                <a:gd name="T6" fmla="*/ 48 w 48"/>
                <a:gd name="T7" fmla="*/ 0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8" h="116">
                  <a:moveTo>
                    <a:pt x="0" y="116"/>
                  </a:moveTo>
                  <a:lnTo>
                    <a:pt x="43" y="58"/>
                  </a:lnTo>
                  <a:lnTo>
                    <a:pt x="1" y="65"/>
                  </a:lnTo>
                  <a:lnTo>
                    <a:pt x="48" y="0"/>
                  </a:lnTo>
                </a:path>
              </a:pathLst>
            </a:custGeom>
            <a:noFill/>
            <a:ln w="14288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49" name="Freeform 162">
              <a:extLst>
                <a:ext uri="{FF2B5EF4-FFF2-40B4-BE49-F238E27FC236}">
                  <a16:creationId xmlns:a16="http://schemas.microsoft.com/office/drawing/2014/main" id="{F6CBB5AC-F929-1B99-0481-8BFB7CB26DD4}"/>
                </a:ext>
              </a:extLst>
            </p:cNvPr>
            <p:cNvSpPr>
              <a:spLocks/>
            </p:cNvSpPr>
            <p:nvPr/>
          </p:nvSpPr>
          <p:spPr bwMode="auto">
            <a:xfrm>
              <a:off x="7921015" y="7675056"/>
              <a:ext cx="55920" cy="75570"/>
            </a:xfrm>
            <a:custGeom>
              <a:avLst/>
              <a:gdLst>
                <a:gd name="T0" fmla="*/ 0 w 71"/>
                <a:gd name="T1" fmla="*/ 77 h 77"/>
                <a:gd name="T2" fmla="*/ 9 w 71"/>
                <a:gd name="T3" fmla="*/ 0 h 77"/>
                <a:gd name="T4" fmla="*/ 32 w 71"/>
                <a:gd name="T5" fmla="*/ 33 h 77"/>
                <a:gd name="T6" fmla="*/ 71 w 71"/>
                <a:gd name="T7" fmla="*/ 45 h 77"/>
                <a:gd name="T8" fmla="*/ 0 w 71"/>
                <a:gd name="T9" fmla="*/ 77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1" h="77">
                  <a:moveTo>
                    <a:pt x="0" y="77"/>
                  </a:moveTo>
                  <a:cubicBezTo>
                    <a:pt x="6" y="54"/>
                    <a:pt x="11" y="23"/>
                    <a:pt x="9" y="0"/>
                  </a:cubicBezTo>
                  <a:cubicBezTo>
                    <a:pt x="32" y="33"/>
                    <a:pt x="32" y="33"/>
                    <a:pt x="32" y="33"/>
                  </a:cubicBezTo>
                  <a:cubicBezTo>
                    <a:pt x="71" y="45"/>
                    <a:pt x="71" y="45"/>
                    <a:pt x="71" y="45"/>
                  </a:cubicBezTo>
                  <a:cubicBezTo>
                    <a:pt x="48" y="50"/>
                    <a:pt x="20" y="64"/>
                    <a:pt x="0" y="77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</p:grpSp>
      <p:grpSp>
        <p:nvGrpSpPr>
          <p:cNvPr id="50" name="Group 165">
            <a:extLst>
              <a:ext uri="{FF2B5EF4-FFF2-40B4-BE49-F238E27FC236}">
                <a16:creationId xmlns:a16="http://schemas.microsoft.com/office/drawing/2014/main" id="{7E7CDEB7-E3DC-1C2F-066A-F60D4251EC67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1568566" y="6436727"/>
            <a:ext cx="749300" cy="407988"/>
            <a:chOff x="4229" y="4702"/>
            <a:chExt cx="472" cy="257"/>
          </a:xfrm>
        </p:grpSpPr>
        <p:sp>
          <p:nvSpPr>
            <p:cNvPr id="51" name="AutoShape 164">
              <a:extLst>
                <a:ext uri="{FF2B5EF4-FFF2-40B4-BE49-F238E27FC236}">
                  <a16:creationId xmlns:a16="http://schemas.microsoft.com/office/drawing/2014/main" id="{14D37EBC-EB49-3910-81D6-04C022A4045E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4229" y="4702"/>
              <a:ext cx="472" cy="2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52" name="Rectangle 166">
              <a:extLst>
                <a:ext uri="{FF2B5EF4-FFF2-40B4-BE49-F238E27FC236}">
                  <a16:creationId xmlns:a16="http://schemas.microsoft.com/office/drawing/2014/main" id="{CFB37E0C-4792-C6DA-0861-69D8EA11E9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31" y="4704"/>
              <a:ext cx="114" cy="252"/>
            </a:xfrm>
            <a:prstGeom prst="rect">
              <a:avLst/>
            </a:prstGeom>
            <a:solidFill>
              <a:srgbClr val="FFFFFF"/>
            </a:solidFill>
            <a:ln w="7938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53" name="Rectangle 167">
              <a:extLst>
                <a:ext uri="{FF2B5EF4-FFF2-40B4-BE49-F238E27FC236}">
                  <a16:creationId xmlns:a16="http://schemas.microsoft.com/office/drawing/2014/main" id="{2B5320F3-6120-90CF-C8B7-520FA1AE51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51" y="4753"/>
              <a:ext cx="82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lvl="0"/>
              <a:r>
                <a:rPr lang="de-DE" altLang="de-DE" sz="1400" b="1" dirty="0">
                  <a:solidFill>
                    <a:srgbClr val="000000"/>
                  </a:solidFill>
                </a:rPr>
                <a:t>H</a:t>
              </a:r>
              <a:endParaRPr kumimoji="0" lang="de-DE" altLang="de-DE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4" name="Oval 168">
              <a:extLst>
                <a:ext uri="{FF2B5EF4-FFF2-40B4-BE49-F238E27FC236}">
                  <a16:creationId xmlns:a16="http://schemas.microsoft.com/office/drawing/2014/main" id="{556D8EDB-1E34-1617-55AD-4BD99AB634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06" y="4738"/>
              <a:ext cx="193" cy="185"/>
            </a:xfrm>
            <a:prstGeom prst="ellipse">
              <a:avLst/>
            </a:prstGeom>
            <a:solidFill>
              <a:srgbClr val="FFFFFF"/>
            </a:solidFill>
            <a:ln w="7938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55" name="Freeform 169">
              <a:extLst>
                <a:ext uri="{FF2B5EF4-FFF2-40B4-BE49-F238E27FC236}">
                  <a16:creationId xmlns:a16="http://schemas.microsoft.com/office/drawing/2014/main" id="{25D893E9-9946-64F7-6A31-CA964FF9D2DC}"/>
                </a:ext>
              </a:extLst>
            </p:cNvPr>
            <p:cNvSpPr>
              <a:spLocks/>
            </p:cNvSpPr>
            <p:nvPr/>
          </p:nvSpPr>
          <p:spPr bwMode="auto">
            <a:xfrm>
              <a:off x="4371" y="4741"/>
              <a:ext cx="228" cy="178"/>
            </a:xfrm>
            <a:custGeom>
              <a:avLst/>
              <a:gdLst>
                <a:gd name="T0" fmla="*/ 0 w 228"/>
                <a:gd name="T1" fmla="*/ 103 h 178"/>
                <a:gd name="T2" fmla="*/ 228 w 228"/>
                <a:gd name="T3" fmla="*/ 178 h 178"/>
                <a:gd name="T4" fmla="*/ 228 w 228"/>
                <a:gd name="T5" fmla="*/ 0 h 178"/>
                <a:gd name="T6" fmla="*/ 0 w 228"/>
                <a:gd name="T7" fmla="*/ 76 h 178"/>
                <a:gd name="T8" fmla="*/ 0 w 228"/>
                <a:gd name="T9" fmla="*/ 103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8" h="178">
                  <a:moveTo>
                    <a:pt x="0" y="103"/>
                  </a:moveTo>
                  <a:lnTo>
                    <a:pt x="228" y="178"/>
                  </a:lnTo>
                  <a:lnTo>
                    <a:pt x="228" y="0"/>
                  </a:lnTo>
                  <a:lnTo>
                    <a:pt x="0" y="76"/>
                  </a:lnTo>
                  <a:lnTo>
                    <a:pt x="0" y="103"/>
                  </a:lnTo>
                  <a:close/>
                </a:path>
              </a:pathLst>
            </a:custGeom>
            <a:solidFill>
              <a:srgbClr val="FFFFFF"/>
            </a:solidFill>
            <a:ln w="7938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 dirty="0"/>
            </a:p>
          </p:txBody>
        </p:sp>
        <p:sp>
          <p:nvSpPr>
            <p:cNvPr id="56" name="Rectangle 170">
              <a:extLst>
                <a:ext uri="{FF2B5EF4-FFF2-40B4-BE49-F238E27FC236}">
                  <a16:creationId xmlns:a16="http://schemas.microsoft.com/office/drawing/2014/main" id="{2BD054F9-D65F-4DB4-C316-91845910F8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71" y="4817"/>
              <a:ext cx="269" cy="26"/>
            </a:xfrm>
            <a:prstGeom prst="rect">
              <a:avLst/>
            </a:prstGeom>
            <a:solidFill>
              <a:srgbClr val="FFFFFF"/>
            </a:solidFill>
            <a:ln w="7938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57" name="Oval 171">
              <a:extLst>
                <a:ext uri="{FF2B5EF4-FFF2-40B4-BE49-F238E27FC236}">
                  <a16:creationId xmlns:a16="http://schemas.microsoft.com/office/drawing/2014/main" id="{DF378E3C-2C38-9FA6-538B-E55728B89B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29" y="4809"/>
              <a:ext cx="43" cy="42"/>
            </a:xfrm>
            <a:prstGeom prst="ellipse">
              <a:avLst/>
            </a:prstGeom>
            <a:solidFill>
              <a:srgbClr val="FFFFFF"/>
            </a:solidFill>
            <a:ln w="7938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</p:grpSp>
      <p:pic>
        <p:nvPicPr>
          <p:cNvPr id="58" name="Picture 2">
            <a:extLst>
              <a:ext uri="{FF2B5EF4-FFF2-40B4-BE49-F238E27FC236}">
                <a16:creationId xmlns:a16="http://schemas.microsoft.com/office/drawing/2014/main" id="{ADBCD4CC-E64E-07ED-C10F-3386448BFB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623" y="5136394"/>
            <a:ext cx="593438" cy="503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59" name="Gruppieren 58">
            <a:extLst>
              <a:ext uri="{FF2B5EF4-FFF2-40B4-BE49-F238E27FC236}">
                <a16:creationId xmlns:a16="http://schemas.microsoft.com/office/drawing/2014/main" id="{6CB133A6-93F9-7AED-D0CC-0D3393C23EE8}"/>
              </a:ext>
            </a:extLst>
          </p:cNvPr>
          <p:cNvGrpSpPr/>
          <p:nvPr/>
        </p:nvGrpSpPr>
        <p:grpSpPr>
          <a:xfrm>
            <a:off x="2136372" y="5125582"/>
            <a:ext cx="379067" cy="405399"/>
            <a:chOff x="4810436" y="5075842"/>
            <a:chExt cx="379067" cy="405399"/>
          </a:xfrm>
        </p:grpSpPr>
        <p:grpSp>
          <p:nvGrpSpPr>
            <p:cNvPr id="60" name="Gruppieren 59">
              <a:extLst>
                <a:ext uri="{FF2B5EF4-FFF2-40B4-BE49-F238E27FC236}">
                  <a16:creationId xmlns:a16="http://schemas.microsoft.com/office/drawing/2014/main" id="{396A7736-BC8C-10A6-1688-4E20F5F51923}"/>
                </a:ext>
              </a:extLst>
            </p:cNvPr>
            <p:cNvGrpSpPr/>
            <p:nvPr/>
          </p:nvGrpSpPr>
          <p:grpSpPr>
            <a:xfrm>
              <a:off x="4992653" y="5075842"/>
              <a:ext cx="196850" cy="214313"/>
              <a:chOff x="4857750" y="5046663"/>
              <a:chExt cx="196850" cy="214313"/>
            </a:xfrm>
          </p:grpSpPr>
          <p:sp>
            <p:nvSpPr>
              <p:cNvPr id="69" name="Freeform 135">
                <a:extLst>
                  <a:ext uri="{FF2B5EF4-FFF2-40B4-BE49-F238E27FC236}">
                    <a16:creationId xmlns:a16="http://schemas.microsoft.com/office/drawing/2014/main" id="{A1699CFE-692F-B803-8E35-694B5E04D22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57750" y="5105401"/>
                <a:ext cx="196850" cy="155575"/>
              </a:xfrm>
              <a:custGeom>
                <a:avLst/>
                <a:gdLst>
                  <a:gd name="T0" fmla="*/ 208 w 208"/>
                  <a:gd name="T1" fmla="*/ 0 h 165"/>
                  <a:gd name="T2" fmla="*/ 208 w 208"/>
                  <a:gd name="T3" fmla="*/ 97 h 165"/>
                  <a:gd name="T4" fmla="*/ 104 w 208"/>
                  <a:gd name="T5" fmla="*/ 165 h 165"/>
                  <a:gd name="T6" fmla="*/ 0 w 208"/>
                  <a:gd name="T7" fmla="*/ 97 h 165"/>
                  <a:gd name="T8" fmla="*/ 0 w 208"/>
                  <a:gd name="T9" fmla="*/ 0 h 165"/>
                  <a:gd name="T10" fmla="*/ 208 w 208"/>
                  <a:gd name="T11" fmla="*/ 0 h 1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08" h="165">
                    <a:moveTo>
                      <a:pt x="208" y="0"/>
                    </a:moveTo>
                    <a:cubicBezTo>
                      <a:pt x="208" y="97"/>
                      <a:pt x="208" y="97"/>
                      <a:pt x="208" y="97"/>
                    </a:cubicBezTo>
                    <a:cubicBezTo>
                      <a:pt x="208" y="135"/>
                      <a:pt x="162" y="165"/>
                      <a:pt x="104" y="165"/>
                    </a:cubicBezTo>
                    <a:cubicBezTo>
                      <a:pt x="46" y="165"/>
                      <a:pt x="0" y="135"/>
                      <a:pt x="0" y="97"/>
                    </a:cubicBezTo>
                    <a:cubicBezTo>
                      <a:pt x="0" y="0"/>
                      <a:pt x="0" y="0"/>
                      <a:pt x="0" y="0"/>
                    </a:cubicBezTo>
                    <a:lnTo>
                      <a:pt x="208" y="0"/>
                    </a:lnTo>
                    <a:close/>
                  </a:path>
                </a:pathLst>
              </a:custGeom>
              <a:solidFill>
                <a:srgbClr val="C6C7C8"/>
              </a:solidFill>
              <a:ln w="7938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CH"/>
              </a:p>
            </p:txBody>
          </p:sp>
          <p:sp>
            <p:nvSpPr>
              <p:cNvPr id="70" name="Oval 136">
                <a:extLst>
                  <a:ext uri="{FF2B5EF4-FFF2-40B4-BE49-F238E27FC236}">
                    <a16:creationId xmlns:a16="http://schemas.microsoft.com/office/drawing/2014/main" id="{F798F4A8-5496-8FC2-F6B5-370154939E1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57750" y="5046663"/>
                <a:ext cx="196850" cy="130175"/>
              </a:xfrm>
              <a:prstGeom prst="ellipse">
                <a:avLst/>
              </a:prstGeom>
              <a:solidFill>
                <a:srgbClr val="C6C7C8"/>
              </a:solidFill>
              <a:ln w="7938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CH"/>
              </a:p>
            </p:txBody>
          </p:sp>
        </p:grpSp>
        <p:grpSp>
          <p:nvGrpSpPr>
            <p:cNvPr id="61" name="Gruppieren 60">
              <a:extLst>
                <a:ext uri="{FF2B5EF4-FFF2-40B4-BE49-F238E27FC236}">
                  <a16:creationId xmlns:a16="http://schemas.microsoft.com/office/drawing/2014/main" id="{A52613EF-C321-B2BD-B4D8-F418C94A81D6}"/>
                </a:ext>
              </a:extLst>
            </p:cNvPr>
            <p:cNvGrpSpPr/>
            <p:nvPr/>
          </p:nvGrpSpPr>
          <p:grpSpPr>
            <a:xfrm>
              <a:off x="4810436" y="5086181"/>
              <a:ext cx="168275" cy="182563"/>
              <a:chOff x="4672013" y="5054601"/>
              <a:chExt cx="168275" cy="182563"/>
            </a:xfrm>
          </p:grpSpPr>
          <p:sp>
            <p:nvSpPr>
              <p:cNvPr id="67" name="Freeform 137">
                <a:extLst>
                  <a:ext uri="{FF2B5EF4-FFF2-40B4-BE49-F238E27FC236}">
                    <a16:creationId xmlns:a16="http://schemas.microsoft.com/office/drawing/2014/main" id="{A77799F5-2A29-898D-E01B-5CF6ACB5296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72013" y="5105401"/>
                <a:ext cx="168275" cy="131763"/>
              </a:xfrm>
              <a:custGeom>
                <a:avLst/>
                <a:gdLst>
                  <a:gd name="T0" fmla="*/ 178 w 178"/>
                  <a:gd name="T1" fmla="*/ 0 h 140"/>
                  <a:gd name="T2" fmla="*/ 178 w 178"/>
                  <a:gd name="T3" fmla="*/ 82 h 140"/>
                  <a:gd name="T4" fmla="*/ 89 w 178"/>
                  <a:gd name="T5" fmla="*/ 140 h 140"/>
                  <a:gd name="T6" fmla="*/ 0 w 178"/>
                  <a:gd name="T7" fmla="*/ 82 h 140"/>
                  <a:gd name="T8" fmla="*/ 0 w 178"/>
                  <a:gd name="T9" fmla="*/ 0 h 140"/>
                  <a:gd name="T10" fmla="*/ 178 w 178"/>
                  <a:gd name="T11" fmla="*/ 0 h 1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78" h="140">
                    <a:moveTo>
                      <a:pt x="178" y="0"/>
                    </a:moveTo>
                    <a:cubicBezTo>
                      <a:pt x="178" y="82"/>
                      <a:pt x="178" y="82"/>
                      <a:pt x="178" y="82"/>
                    </a:cubicBezTo>
                    <a:cubicBezTo>
                      <a:pt x="178" y="114"/>
                      <a:pt x="138" y="140"/>
                      <a:pt x="89" y="140"/>
                    </a:cubicBezTo>
                    <a:cubicBezTo>
                      <a:pt x="40" y="140"/>
                      <a:pt x="0" y="114"/>
                      <a:pt x="0" y="82"/>
                    </a:cubicBezTo>
                    <a:cubicBezTo>
                      <a:pt x="0" y="0"/>
                      <a:pt x="0" y="0"/>
                      <a:pt x="0" y="0"/>
                    </a:cubicBezTo>
                    <a:lnTo>
                      <a:pt x="178" y="0"/>
                    </a:lnTo>
                    <a:close/>
                  </a:path>
                </a:pathLst>
              </a:custGeom>
              <a:solidFill>
                <a:srgbClr val="C6C7C8"/>
              </a:solidFill>
              <a:ln w="7938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CH"/>
              </a:p>
            </p:txBody>
          </p:sp>
          <p:sp>
            <p:nvSpPr>
              <p:cNvPr id="68" name="Oval 138">
                <a:extLst>
                  <a:ext uri="{FF2B5EF4-FFF2-40B4-BE49-F238E27FC236}">
                    <a16:creationId xmlns:a16="http://schemas.microsoft.com/office/drawing/2014/main" id="{99EBD834-8CEC-F567-C0FA-CF8CFDBE525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72013" y="5054601"/>
                <a:ext cx="168275" cy="109538"/>
              </a:xfrm>
              <a:prstGeom prst="ellipse">
                <a:avLst/>
              </a:prstGeom>
              <a:solidFill>
                <a:srgbClr val="C6C7C8"/>
              </a:solidFill>
              <a:ln w="7938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CH"/>
              </a:p>
            </p:txBody>
          </p:sp>
        </p:grpSp>
        <p:grpSp>
          <p:nvGrpSpPr>
            <p:cNvPr id="62" name="Gruppieren 61">
              <a:extLst>
                <a:ext uri="{FF2B5EF4-FFF2-40B4-BE49-F238E27FC236}">
                  <a16:creationId xmlns:a16="http://schemas.microsoft.com/office/drawing/2014/main" id="{3537FDB8-384C-63B8-AB17-D6AD62AFFCA8}"/>
                </a:ext>
              </a:extLst>
            </p:cNvPr>
            <p:cNvGrpSpPr/>
            <p:nvPr/>
          </p:nvGrpSpPr>
          <p:grpSpPr>
            <a:xfrm>
              <a:off x="4903328" y="5236577"/>
              <a:ext cx="169103" cy="244664"/>
              <a:chOff x="5026784" y="5218113"/>
              <a:chExt cx="169103" cy="244664"/>
            </a:xfrm>
          </p:grpSpPr>
          <p:sp>
            <p:nvSpPr>
              <p:cNvPr id="63" name="Line 139">
                <a:extLst>
                  <a:ext uri="{FF2B5EF4-FFF2-40B4-BE49-F238E27FC236}">
                    <a16:creationId xmlns:a16="http://schemas.microsoft.com/office/drawing/2014/main" id="{5C071356-4831-4031-DA7F-EFE52D12E50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113303" y="5218113"/>
                <a:ext cx="0" cy="185738"/>
              </a:xfrm>
              <a:prstGeom prst="line">
                <a:avLst/>
              </a:prstGeom>
              <a:noFill/>
              <a:ln w="11113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CH"/>
              </a:p>
            </p:txBody>
          </p:sp>
          <p:sp>
            <p:nvSpPr>
              <p:cNvPr id="64" name="Line 142">
                <a:extLst>
                  <a:ext uri="{FF2B5EF4-FFF2-40B4-BE49-F238E27FC236}">
                    <a16:creationId xmlns:a16="http://schemas.microsoft.com/office/drawing/2014/main" id="{58EEF271-0765-6F14-6B08-D8D172DB8D7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5104606" y="5408613"/>
                <a:ext cx="7938" cy="38100"/>
              </a:xfrm>
              <a:prstGeom prst="line">
                <a:avLst/>
              </a:prstGeom>
              <a:noFill/>
              <a:ln w="11113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CH"/>
              </a:p>
            </p:txBody>
          </p:sp>
          <p:sp>
            <p:nvSpPr>
              <p:cNvPr id="65" name="Line 141">
                <a:extLst>
                  <a:ext uri="{FF2B5EF4-FFF2-40B4-BE49-F238E27FC236}">
                    <a16:creationId xmlns:a16="http://schemas.microsoft.com/office/drawing/2014/main" id="{A4F7E1B9-B62B-DE38-5450-674786A9085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116512" y="5405279"/>
                <a:ext cx="79375" cy="57150"/>
              </a:xfrm>
              <a:prstGeom prst="line">
                <a:avLst/>
              </a:prstGeom>
              <a:noFill/>
              <a:ln w="11113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CH"/>
              </a:p>
            </p:txBody>
          </p:sp>
          <p:sp>
            <p:nvSpPr>
              <p:cNvPr id="66" name="Line 140">
                <a:extLst>
                  <a:ext uri="{FF2B5EF4-FFF2-40B4-BE49-F238E27FC236}">
                    <a16:creationId xmlns:a16="http://schemas.microsoft.com/office/drawing/2014/main" id="{2EA10013-EE39-A11E-469E-BF1AC122DF2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5026784" y="5408802"/>
                <a:ext cx="79375" cy="53975"/>
              </a:xfrm>
              <a:prstGeom prst="line">
                <a:avLst/>
              </a:prstGeom>
              <a:noFill/>
              <a:ln w="11113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CH"/>
              </a:p>
            </p:txBody>
          </p:sp>
        </p:grpSp>
      </p:grpSp>
      <p:grpSp>
        <p:nvGrpSpPr>
          <p:cNvPr id="71" name="Gruppieren 70">
            <a:extLst>
              <a:ext uri="{FF2B5EF4-FFF2-40B4-BE49-F238E27FC236}">
                <a16:creationId xmlns:a16="http://schemas.microsoft.com/office/drawing/2014/main" id="{021E438E-45A3-0E93-4D5C-935C03EAA456}"/>
              </a:ext>
            </a:extLst>
          </p:cNvPr>
          <p:cNvGrpSpPr/>
          <p:nvPr/>
        </p:nvGrpSpPr>
        <p:grpSpPr>
          <a:xfrm>
            <a:off x="1805293" y="5173566"/>
            <a:ext cx="253172" cy="366600"/>
            <a:chOff x="4515841" y="5086788"/>
            <a:chExt cx="253172" cy="366600"/>
          </a:xfrm>
        </p:grpSpPr>
        <p:grpSp>
          <p:nvGrpSpPr>
            <p:cNvPr id="72" name="Gruppieren 71">
              <a:extLst>
                <a:ext uri="{FF2B5EF4-FFF2-40B4-BE49-F238E27FC236}">
                  <a16:creationId xmlns:a16="http://schemas.microsoft.com/office/drawing/2014/main" id="{616F52E3-8E7C-AC8E-D040-7A43EF9BB8D4}"/>
                </a:ext>
              </a:extLst>
            </p:cNvPr>
            <p:cNvGrpSpPr/>
            <p:nvPr/>
          </p:nvGrpSpPr>
          <p:grpSpPr>
            <a:xfrm>
              <a:off x="4515841" y="5100637"/>
              <a:ext cx="112713" cy="123826"/>
              <a:chOff x="4695825" y="4964113"/>
              <a:chExt cx="112713" cy="123826"/>
            </a:xfrm>
          </p:grpSpPr>
          <p:sp>
            <p:nvSpPr>
              <p:cNvPr id="81" name="Freeform 131">
                <a:extLst>
                  <a:ext uri="{FF2B5EF4-FFF2-40B4-BE49-F238E27FC236}">
                    <a16:creationId xmlns:a16="http://schemas.microsoft.com/office/drawing/2014/main" id="{04B324DD-8CC4-3076-7827-38695264A0F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95825" y="4997451"/>
                <a:ext cx="112713" cy="90488"/>
              </a:xfrm>
              <a:custGeom>
                <a:avLst/>
                <a:gdLst>
                  <a:gd name="T0" fmla="*/ 120 w 120"/>
                  <a:gd name="T1" fmla="*/ 0 h 95"/>
                  <a:gd name="T2" fmla="*/ 120 w 120"/>
                  <a:gd name="T3" fmla="*/ 56 h 95"/>
                  <a:gd name="T4" fmla="*/ 60 w 120"/>
                  <a:gd name="T5" fmla="*/ 95 h 95"/>
                  <a:gd name="T6" fmla="*/ 0 w 120"/>
                  <a:gd name="T7" fmla="*/ 56 h 95"/>
                  <a:gd name="T8" fmla="*/ 0 w 120"/>
                  <a:gd name="T9" fmla="*/ 0 h 95"/>
                  <a:gd name="T10" fmla="*/ 120 w 120"/>
                  <a:gd name="T11" fmla="*/ 0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0" h="95">
                    <a:moveTo>
                      <a:pt x="120" y="0"/>
                    </a:moveTo>
                    <a:cubicBezTo>
                      <a:pt x="120" y="56"/>
                      <a:pt x="120" y="56"/>
                      <a:pt x="120" y="56"/>
                    </a:cubicBezTo>
                    <a:cubicBezTo>
                      <a:pt x="120" y="78"/>
                      <a:pt x="93" y="95"/>
                      <a:pt x="60" y="95"/>
                    </a:cubicBezTo>
                    <a:cubicBezTo>
                      <a:pt x="27" y="95"/>
                      <a:pt x="0" y="78"/>
                      <a:pt x="0" y="56"/>
                    </a:cubicBezTo>
                    <a:cubicBezTo>
                      <a:pt x="0" y="0"/>
                      <a:pt x="0" y="0"/>
                      <a:pt x="0" y="0"/>
                    </a:cubicBezTo>
                    <a:lnTo>
                      <a:pt x="120" y="0"/>
                    </a:lnTo>
                    <a:close/>
                  </a:path>
                </a:pathLst>
              </a:custGeom>
              <a:solidFill>
                <a:srgbClr val="C6C7C8"/>
              </a:solidFill>
              <a:ln w="7938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CH"/>
              </a:p>
            </p:txBody>
          </p:sp>
          <p:sp>
            <p:nvSpPr>
              <p:cNvPr id="82" name="Oval 132">
                <a:extLst>
                  <a:ext uri="{FF2B5EF4-FFF2-40B4-BE49-F238E27FC236}">
                    <a16:creationId xmlns:a16="http://schemas.microsoft.com/office/drawing/2014/main" id="{6CBBF959-49A9-C44D-A62A-A0AFFF004C9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95825" y="4964113"/>
                <a:ext cx="112713" cy="74613"/>
              </a:xfrm>
              <a:prstGeom prst="ellipse">
                <a:avLst/>
              </a:prstGeom>
              <a:solidFill>
                <a:srgbClr val="C6C7C8"/>
              </a:solidFill>
              <a:ln w="7938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CH"/>
              </a:p>
            </p:txBody>
          </p:sp>
        </p:grpSp>
        <p:grpSp>
          <p:nvGrpSpPr>
            <p:cNvPr id="73" name="Gruppieren 72">
              <a:extLst>
                <a:ext uri="{FF2B5EF4-FFF2-40B4-BE49-F238E27FC236}">
                  <a16:creationId xmlns:a16="http://schemas.microsoft.com/office/drawing/2014/main" id="{C413B9BF-087D-A1BC-C08B-DF84D1BBD818}"/>
                </a:ext>
              </a:extLst>
            </p:cNvPr>
            <p:cNvGrpSpPr/>
            <p:nvPr/>
          </p:nvGrpSpPr>
          <p:grpSpPr>
            <a:xfrm>
              <a:off x="4629313" y="5086788"/>
              <a:ext cx="139700" cy="170195"/>
              <a:chOff x="5086350" y="4964113"/>
              <a:chExt cx="139700" cy="170195"/>
            </a:xfrm>
          </p:grpSpPr>
          <p:sp>
            <p:nvSpPr>
              <p:cNvPr id="79" name="Freeform 133">
                <a:extLst>
                  <a:ext uri="{FF2B5EF4-FFF2-40B4-BE49-F238E27FC236}">
                    <a16:creationId xmlns:a16="http://schemas.microsoft.com/office/drawing/2014/main" id="{BA5BCC21-45C1-DA00-B463-800F2E3A958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86350" y="5024770"/>
                <a:ext cx="139700" cy="109538"/>
              </a:xfrm>
              <a:custGeom>
                <a:avLst/>
                <a:gdLst>
                  <a:gd name="T0" fmla="*/ 148 w 148"/>
                  <a:gd name="T1" fmla="*/ 0 h 117"/>
                  <a:gd name="T2" fmla="*/ 148 w 148"/>
                  <a:gd name="T3" fmla="*/ 69 h 117"/>
                  <a:gd name="T4" fmla="*/ 74 w 148"/>
                  <a:gd name="T5" fmla="*/ 117 h 117"/>
                  <a:gd name="T6" fmla="*/ 0 w 148"/>
                  <a:gd name="T7" fmla="*/ 69 h 117"/>
                  <a:gd name="T8" fmla="*/ 0 w 148"/>
                  <a:gd name="T9" fmla="*/ 0 h 117"/>
                  <a:gd name="T10" fmla="*/ 148 w 148"/>
                  <a:gd name="T11" fmla="*/ 0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48" h="117">
                    <a:moveTo>
                      <a:pt x="148" y="0"/>
                    </a:moveTo>
                    <a:cubicBezTo>
                      <a:pt x="148" y="69"/>
                      <a:pt x="148" y="69"/>
                      <a:pt x="148" y="69"/>
                    </a:cubicBezTo>
                    <a:cubicBezTo>
                      <a:pt x="148" y="96"/>
                      <a:pt x="115" y="117"/>
                      <a:pt x="74" y="117"/>
                    </a:cubicBezTo>
                    <a:cubicBezTo>
                      <a:pt x="33" y="117"/>
                      <a:pt x="0" y="96"/>
                      <a:pt x="0" y="69"/>
                    </a:cubicBezTo>
                    <a:cubicBezTo>
                      <a:pt x="0" y="0"/>
                      <a:pt x="0" y="0"/>
                      <a:pt x="0" y="0"/>
                    </a:cubicBezTo>
                    <a:lnTo>
                      <a:pt x="148" y="0"/>
                    </a:lnTo>
                    <a:close/>
                  </a:path>
                </a:pathLst>
              </a:custGeom>
              <a:solidFill>
                <a:srgbClr val="C6C7C8"/>
              </a:solidFill>
              <a:ln w="7938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CH"/>
              </a:p>
            </p:txBody>
          </p:sp>
          <p:sp>
            <p:nvSpPr>
              <p:cNvPr id="80" name="Oval 134">
                <a:extLst>
                  <a:ext uri="{FF2B5EF4-FFF2-40B4-BE49-F238E27FC236}">
                    <a16:creationId xmlns:a16="http://schemas.microsoft.com/office/drawing/2014/main" id="{76045775-3174-C625-C153-F7351E618A3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086350" y="4964113"/>
                <a:ext cx="139700" cy="90488"/>
              </a:xfrm>
              <a:prstGeom prst="ellipse">
                <a:avLst/>
              </a:prstGeom>
              <a:solidFill>
                <a:srgbClr val="C6C7C8"/>
              </a:solidFill>
              <a:ln w="7938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CH"/>
              </a:p>
            </p:txBody>
          </p:sp>
        </p:grpSp>
        <p:grpSp>
          <p:nvGrpSpPr>
            <p:cNvPr id="74" name="Gruppieren 73">
              <a:extLst>
                <a:ext uri="{FF2B5EF4-FFF2-40B4-BE49-F238E27FC236}">
                  <a16:creationId xmlns:a16="http://schemas.microsoft.com/office/drawing/2014/main" id="{3AA7ED7D-31FB-1208-3D39-4FB0FD018C60}"/>
                </a:ext>
              </a:extLst>
            </p:cNvPr>
            <p:cNvGrpSpPr/>
            <p:nvPr/>
          </p:nvGrpSpPr>
          <p:grpSpPr>
            <a:xfrm>
              <a:off x="4539791" y="5216310"/>
              <a:ext cx="173072" cy="237078"/>
              <a:chOff x="4540250" y="5207000"/>
              <a:chExt cx="173072" cy="237078"/>
            </a:xfrm>
          </p:grpSpPr>
          <p:sp>
            <p:nvSpPr>
              <p:cNvPr id="75" name="Line 139">
                <a:extLst>
                  <a:ext uri="{FF2B5EF4-FFF2-40B4-BE49-F238E27FC236}">
                    <a16:creationId xmlns:a16="http://schemas.microsoft.com/office/drawing/2014/main" id="{4B2978F1-AB56-0D66-46E0-77C5206C8E9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625826" y="5207000"/>
                <a:ext cx="0" cy="185738"/>
              </a:xfrm>
              <a:prstGeom prst="line">
                <a:avLst/>
              </a:prstGeom>
              <a:noFill/>
              <a:ln w="11113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CH"/>
              </a:p>
            </p:txBody>
          </p:sp>
          <p:sp>
            <p:nvSpPr>
              <p:cNvPr id="76" name="Line 140">
                <a:extLst>
                  <a:ext uri="{FF2B5EF4-FFF2-40B4-BE49-F238E27FC236}">
                    <a16:creationId xmlns:a16="http://schemas.microsoft.com/office/drawing/2014/main" id="{CCEA2DC3-F794-314D-62B1-3C8972D6583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4540250" y="5381625"/>
                <a:ext cx="79375" cy="53975"/>
              </a:xfrm>
              <a:prstGeom prst="line">
                <a:avLst/>
              </a:prstGeom>
              <a:noFill/>
              <a:ln w="11113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CH"/>
              </a:p>
            </p:txBody>
          </p:sp>
          <p:sp>
            <p:nvSpPr>
              <p:cNvPr id="77" name="Line 141">
                <a:extLst>
                  <a:ext uri="{FF2B5EF4-FFF2-40B4-BE49-F238E27FC236}">
                    <a16:creationId xmlns:a16="http://schemas.microsoft.com/office/drawing/2014/main" id="{765552A8-89E3-4053-ADFD-6AD5E136338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633947" y="5386928"/>
                <a:ext cx="79375" cy="57150"/>
              </a:xfrm>
              <a:prstGeom prst="line">
                <a:avLst/>
              </a:prstGeom>
              <a:noFill/>
              <a:ln w="11113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CH"/>
              </a:p>
            </p:txBody>
          </p:sp>
          <p:sp>
            <p:nvSpPr>
              <p:cNvPr id="78" name="Line 142">
                <a:extLst>
                  <a:ext uri="{FF2B5EF4-FFF2-40B4-BE49-F238E27FC236}">
                    <a16:creationId xmlns:a16="http://schemas.microsoft.com/office/drawing/2014/main" id="{F5BAB2FB-3733-4CC7-468C-9E65A3DFFC9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4615656" y="5381626"/>
                <a:ext cx="7938" cy="38100"/>
              </a:xfrm>
              <a:prstGeom prst="line">
                <a:avLst/>
              </a:prstGeom>
              <a:noFill/>
              <a:ln w="11113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CH"/>
              </a:p>
            </p:txBody>
          </p:sp>
        </p:grpSp>
      </p:grpSp>
      <p:sp>
        <p:nvSpPr>
          <p:cNvPr id="83" name="Rectangle 129">
            <a:extLst>
              <a:ext uri="{FF2B5EF4-FFF2-40B4-BE49-F238E27FC236}">
                <a16:creationId xmlns:a16="http://schemas.microsoft.com/office/drawing/2014/main" id="{018398E0-C29E-164B-A730-813FC124D2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22609" y="5369583"/>
            <a:ext cx="204671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4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To</a:t>
            </a:r>
            <a:endParaRPr kumimoji="0" lang="de-DE" altLang="de-D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pSp>
        <p:nvGrpSpPr>
          <p:cNvPr id="237" name="Gruppieren 236">
            <a:extLst>
              <a:ext uri="{FF2B5EF4-FFF2-40B4-BE49-F238E27FC236}">
                <a16:creationId xmlns:a16="http://schemas.microsoft.com/office/drawing/2014/main" id="{5D81A6C8-FC3B-A3FD-1C0E-F45B9F70BF20}"/>
              </a:ext>
            </a:extLst>
          </p:cNvPr>
          <p:cNvGrpSpPr/>
          <p:nvPr/>
        </p:nvGrpSpPr>
        <p:grpSpPr>
          <a:xfrm>
            <a:off x="487137" y="3067149"/>
            <a:ext cx="893762" cy="606425"/>
            <a:chOff x="312738" y="3424238"/>
            <a:chExt cx="893762" cy="606425"/>
          </a:xfrm>
        </p:grpSpPr>
        <p:sp>
          <p:nvSpPr>
            <p:cNvPr id="238" name="AutoShape 69">
              <a:extLst>
                <a:ext uri="{FF2B5EF4-FFF2-40B4-BE49-F238E27FC236}">
                  <a16:creationId xmlns:a16="http://schemas.microsoft.com/office/drawing/2014/main" id="{0A59289D-C6A6-D711-16D1-71DACEA143D1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312738" y="3424238"/>
              <a:ext cx="893762" cy="6064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239" name="Oval 71">
              <a:extLst>
                <a:ext uri="{FF2B5EF4-FFF2-40B4-BE49-F238E27FC236}">
                  <a16:creationId xmlns:a16="http://schemas.microsoft.com/office/drawing/2014/main" id="{F9068A9B-9A83-2FC5-FB86-4CC315DD8C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7500" y="3429001"/>
              <a:ext cx="341312" cy="341313"/>
            </a:xfrm>
            <a:prstGeom prst="ellipse">
              <a:avLst/>
            </a:prstGeom>
            <a:solidFill>
              <a:srgbClr val="C6C7C8"/>
            </a:solidFill>
            <a:ln w="6350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240" name="Rectangle 72">
              <a:extLst>
                <a:ext uri="{FF2B5EF4-FFF2-40B4-BE49-F238E27FC236}">
                  <a16:creationId xmlns:a16="http://schemas.microsoft.com/office/drawing/2014/main" id="{E8405194-78F8-BD7A-5E46-EEC1FDA56D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7513" y="3536951"/>
              <a:ext cx="106362" cy="1444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7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3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41" name="Rectangle 73">
              <a:extLst>
                <a:ext uri="{FF2B5EF4-FFF2-40B4-BE49-F238E27FC236}">
                  <a16:creationId xmlns:a16="http://schemas.microsoft.com/office/drawing/2014/main" id="{CE39C900-6880-7068-F852-4B5D865364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6725" y="3536951"/>
              <a:ext cx="106362" cy="1444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7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2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42" name="Rectangle 74">
              <a:extLst>
                <a:ext uri="{FF2B5EF4-FFF2-40B4-BE49-F238E27FC236}">
                  <a16:creationId xmlns:a16="http://schemas.microsoft.com/office/drawing/2014/main" id="{A07DB511-BF42-AD91-66D1-5870CACA8A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7525" y="3536951"/>
              <a:ext cx="76200" cy="1444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7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’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43" name="Rectangle 75">
              <a:extLst>
                <a:ext uri="{FF2B5EF4-FFF2-40B4-BE49-F238E27FC236}">
                  <a16:creationId xmlns:a16="http://schemas.microsoft.com/office/drawing/2014/main" id="{B2067222-D637-2301-13C6-4AE8103298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9750" y="3536951"/>
              <a:ext cx="76200" cy="1444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7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’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44" name="Oval 76">
              <a:extLst>
                <a:ext uri="{FF2B5EF4-FFF2-40B4-BE49-F238E27FC236}">
                  <a16:creationId xmlns:a16="http://schemas.microsoft.com/office/drawing/2014/main" id="{F38D1D8C-DFDE-4AC2-2318-A455008DCAE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0225" y="3717926"/>
              <a:ext cx="309562" cy="307975"/>
            </a:xfrm>
            <a:prstGeom prst="ellipse">
              <a:avLst/>
            </a:prstGeom>
            <a:solidFill>
              <a:srgbClr val="C6C7C8"/>
            </a:solidFill>
            <a:ln w="6350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245" name="Rectangle 77">
              <a:extLst>
                <a:ext uri="{FF2B5EF4-FFF2-40B4-BE49-F238E27FC236}">
                  <a16:creationId xmlns:a16="http://schemas.microsoft.com/office/drawing/2014/main" id="{28BCED63-E28F-202A-542C-EB52EFCE32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4363" y="3811588"/>
              <a:ext cx="90487" cy="1238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7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2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46" name="Rectangle 78">
              <a:extLst>
                <a:ext uri="{FF2B5EF4-FFF2-40B4-BE49-F238E27FC236}">
                  <a16:creationId xmlns:a16="http://schemas.microsoft.com/office/drawing/2014/main" id="{8591E324-8404-D153-911A-AF0EAA3308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3575" y="3811588"/>
              <a:ext cx="92075" cy="1238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7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9</a:t>
              </a:r>
              <a:endParaRPr kumimoji="0" lang="de-DE" altLang="de-DE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47" name="Rectangle 79">
              <a:extLst>
                <a:ext uri="{FF2B5EF4-FFF2-40B4-BE49-F238E27FC236}">
                  <a16:creationId xmlns:a16="http://schemas.microsoft.com/office/drawing/2014/main" id="{5052A588-5406-A385-0978-541D98C681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14375" y="3811588"/>
              <a:ext cx="68262" cy="1238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7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’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48" name="Rectangle 80">
              <a:extLst>
                <a:ext uri="{FF2B5EF4-FFF2-40B4-BE49-F238E27FC236}">
                  <a16:creationId xmlns:a16="http://schemas.microsoft.com/office/drawing/2014/main" id="{8C078F8A-F738-55F3-684B-75F336C4E1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6600" y="3811588"/>
              <a:ext cx="66675" cy="1238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7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’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49" name="Oval 81">
              <a:extLst>
                <a:ext uri="{FF2B5EF4-FFF2-40B4-BE49-F238E27FC236}">
                  <a16:creationId xmlns:a16="http://schemas.microsoft.com/office/drawing/2014/main" id="{1F42F197-7B0A-FFA1-A0A5-AA5D251DEC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47725" y="3716338"/>
              <a:ext cx="276225" cy="276225"/>
            </a:xfrm>
            <a:prstGeom prst="ellipse">
              <a:avLst/>
            </a:prstGeom>
            <a:solidFill>
              <a:srgbClr val="C6C7C8"/>
            </a:solidFill>
            <a:ln w="6350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250" name="Rectangle 82">
              <a:extLst>
                <a:ext uri="{FF2B5EF4-FFF2-40B4-BE49-F238E27FC236}">
                  <a16:creationId xmlns:a16="http://schemas.microsoft.com/office/drawing/2014/main" id="{D2564896-49FB-72FE-9DF5-4B5BD4F10F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15988" y="3792538"/>
              <a:ext cx="106362" cy="142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7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2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51" name="Rectangle 83">
              <a:extLst>
                <a:ext uri="{FF2B5EF4-FFF2-40B4-BE49-F238E27FC236}">
                  <a16:creationId xmlns:a16="http://schemas.microsoft.com/office/drawing/2014/main" id="{09CAEBD1-AE52-BB7C-6917-AE8664E48F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5200" y="3792538"/>
              <a:ext cx="106362" cy="142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7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6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52" name="Rectangle 84">
              <a:extLst>
                <a:ext uri="{FF2B5EF4-FFF2-40B4-BE49-F238E27FC236}">
                  <a16:creationId xmlns:a16="http://schemas.microsoft.com/office/drawing/2014/main" id="{37D2C1CC-192E-F489-18AD-803A7B15D4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16000" y="3792538"/>
              <a:ext cx="76200" cy="142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7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’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53" name="Rectangle 85">
              <a:extLst>
                <a:ext uri="{FF2B5EF4-FFF2-40B4-BE49-F238E27FC236}">
                  <a16:creationId xmlns:a16="http://schemas.microsoft.com/office/drawing/2014/main" id="{82F29BC8-0F2F-943C-D724-256CBA432A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38225" y="3792538"/>
              <a:ext cx="76200" cy="142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7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’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54" name="Oval 86">
              <a:extLst>
                <a:ext uri="{FF2B5EF4-FFF2-40B4-BE49-F238E27FC236}">
                  <a16:creationId xmlns:a16="http://schemas.microsoft.com/office/drawing/2014/main" id="{DCE61B05-C156-8FB5-4DD3-0CD346BAF9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57263" y="3476626"/>
              <a:ext cx="246062" cy="244475"/>
            </a:xfrm>
            <a:prstGeom prst="ellipse">
              <a:avLst/>
            </a:prstGeom>
            <a:solidFill>
              <a:srgbClr val="C6C7C8"/>
            </a:solidFill>
            <a:ln w="6350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255" name="Rectangle 87">
              <a:extLst>
                <a:ext uri="{FF2B5EF4-FFF2-40B4-BE49-F238E27FC236}">
                  <a16:creationId xmlns:a16="http://schemas.microsoft.com/office/drawing/2014/main" id="{6FB0CE20-0C79-50D8-5C52-F220AB3AEA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9650" y="3538538"/>
              <a:ext cx="90487" cy="1238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7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2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56" name="Rectangle 88">
              <a:extLst>
                <a:ext uri="{FF2B5EF4-FFF2-40B4-BE49-F238E27FC236}">
                  <a16:creationId xmlns:a16="http://schemas.microsoft.com/office/drawing/2014/main" id="{AA2BD1EF-D2B4-84D3-AD71-CBC81C970D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8863" y="3538538"/>
              <a:ext cx="92075" cy="1238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7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3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57" name="Rectangle 89">
              <a:extLst>
                <a:ext uri="{FF2B5EF4-FFF2-40B4-BE49-F238E27FC236}">
                  <a16:creationId xmlns:a16="http://schemas.microsoft.com/office/drawing/2014/main" id="{25899D01-9463-36AD-A6E5-074704DEC4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9663" y="3538538"/>
              <a:ext cx="68262" cy="1238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7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’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58" name="Rectangle 90">
              <a:extLst>
                <a:ext uri="{FF2B5EF4-FFF2-40B4-BE49-F238E27FC236}">
                  <a16:creationId xmlns:a16="http://schemas.microsoft.com/office/drawing/2014/main" id="{886C6B4E-7B3F-65FF-2D02-D48602172F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31888" y="3538538"/>
              <a:ext cx="66675" cy="1238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7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’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59" name="Rectangle 91">
              <a:extLst>
                <a:ext uri="{FF2B5EF4-FFF2-40B4-BE49-F238E27FC236}">
                  <a16:creationId xmlns:a16="http://schemas.microsoft.com/office/drawing/2014/main" id="{8A83D8FE-7089-B6F2-1C8F-3E3CAFC2BE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1988" y="3479801"/>
              <a:ext cx="171450" cy="228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2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4</a:t>
              </a:r>
              <a:endParaRPr kumimoji="0" lang="de-DE" altLang="de-DE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60" name="Rectangle 92">
              <a:extLst>
                <a:ext uri="{FF2B5EF4-FFF2-40B4-BE49-F238E27FC236}">
                  <a16:creationId xmlns:a16="http://schemas.microsoft.com/office/drawing/2014/main" id="{E3E4F5EF-A694-BDB6-ACD6-E402CAB524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0888" y="3479801"/>
              <a:ext cx="188912" cy="228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2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P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61" name="Rectangle 93">
              <a:extLst>
                <a:ext uri="{FF2B5EF4-FFF2-40B4-BE49-F238E27FC236}">
                  <a16:creationId xmlns:a16="http://schemas.microsoft.com/office/drawing/2014/main" id="{F368977B-8811-99CC-7FD6-AAE3E5ACF8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5663" y="3479801"/>
              <a:ext cx="111125" cy="184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de-DE" altLang="de-DE" sz="1200" b="1" dirty="0">
                  <a:solidFill>
                    <a:srgbClr val="000000"/>
                  </a:solidFill>
                </a:rPr>
                <a:t>D</a:t>
              </a:r>
              <a:endParaRPr kumimoji="0" lang="de-DE" altLang="de-DE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262" name="Gruppieren 261">
            <a:extLst>
              <a:ext uri="{FF2B5EF4-FFF2-40B4-BE49-F238E27FC236}">
                <a16:creationId xmlns:a16="http://schemas.microsoft.com/office/drawing/2014/main" id="{3DC141D3-C38D-BA7E-1FEA-71A91A30BDCB}"/>
              </a:ext>
            </a:extLst>
          </p:cNvPr>
          <p:cNvGrpSpPr/>
          <p:nvPr/>
        </p:nvGrpSpPr>
        <p:grpSpPr>
          <a:xfrm>
            <a:off x="1770743" y="3043238"/>
            <a:ext cx="941388" cy="606425"/>
            <a:chOff x="1770743" y="3424238"/>
            <a:chExt cx="941388" cy="606425"/>
          </a:xfrm>
        </p:grpSpPr>
        <p:sp>
          <p:nvSpPr>
            <p:cNvPr id="263" name="AutoShape 95">
              <a:extLst>
                <a:ext uri="{FF2B5EF4-FFF2-40B4-BE49-F238E27FC236}">
                  <a16:creationId xmlns:a16="http://schemas.microsoft.com/office/drawing/2014/main" id="{1447C254-6E46-D475-DFFA-5028E1F08938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1770743" y="3424238"/>
              <a:ext cx="893763" cy="6064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264" name="Oval 97">
              <a:extLst>
                <a:ext uri="{FF2B5EF4-FFF2-40B4-BE49-F238E27FC236}">
                  <a16:creationId xmlns:a16="http://schemas.microsoft.com/office/drawing/2014/main" id="{813C74CE-E744-429D-ADA3-1BC37CC5CD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70818" y="3429001"/>
              <a:ext cx="341313" cy="341313"/>
            </a:xfrm>
            <a:prstGeom prst="ellipse">
              <a:avLst/>
            </a:prstGeom>
            <a:solidFill>
              <a:srgbClr val="C6C7C8"/>
            </a:solidFill>
            <a:ln w="7938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265" name="Rectangle 98">
              <a:extLst>
                <a:ext uri="{FF2B5EF4-FFF2-40B4-BE49-F238E27FC236}">
                  <a16:creationId xmlns:a16="http://schemas.microsoft.com/office/drawing/2014/main" id="{67F3911E-6CDD-FBD8-C3BC-ABA5D6B00C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20031" y="3536951"/>
              <a:ext cx="106363" cy="1444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7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3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66" name="Rectangle 99">
              <a:extLst>
                <a:ext uri="{FF2B5EF4-FFF2-40B4-BE49-F238E27FC236}">
                  <a16:creationId xmlns:a16="http://schemas.microsoft.com/office/drawing/2014/main" id="{9A2F6102-8738-5A4E-A3DA-C93894BFD7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69243" y="3536951"/>
              <a:ext cx="106363" cy="1444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7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2</a:t>
              </a:r>
              <a:endParaRPr kumimoji="0" lang="de-DE" altLang="de-DE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67" name="Rectangle 100">
              <a:extLst>
                <a:ext uri="{FF2B5EF4-FFF2-40B4-BE49-F238E27FC236}">
                  <a16:creationId xmlns:a16="http://schemas.microsoft.com/office/drawing/2014/main" id="{AB9865B4-AA6E-E51B-C582-FBE1F4A271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20043" y="3536951"/>
              <a:ext cx="76200" cy="1444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7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’</a:t>
              </a:r>
              <a:endParaRPr kumimoji="0" lang="de-DE" altLang="de-DE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68" name="Rectangle 101">
              <a:extLst>
                <a:ext uri="{FF2B5EF4-FFF2-40B4-BE49-F238E27FC236}">
                  <a16:creationId xmlns:a16="http://schemas.microsoft.com/office/drawing/2014/main" id="{5BA11C9B-E50E-CF43-EF7C-27A45AE8EE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42268" y="3536951"/>
              <a:ext cx="76200" cy="1444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7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’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69" name="Oval 102">
              <a:extLst>
                <a:ext uri="{FF2B5EF4-FFF2-40B4-BE49-F238E27FC236}">
                  <a16:creationId xmlns:a16="http://schemas.microsoft.com/office/drawing/2014/main" id="{DC749ACD-335A-3859-F40C-D1DB053EDA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58093" y="3709988"/>
              <a:ext cx="309563" cy="307975"/>
            </a:xfrm>
            <a:prstGeom prst="ellipse">
              <a:avLst/>
            </a:prstGeom>
            <a:solidFill>
              <a:srgbClr val="C6C7C8"/>
            </a:solidFill>
            <a:ln w="7938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270" name="Oval 103">
              <a:extLst>
                <a:ext uri="{FF2B5EF4-FFF2-40B4-BE49-F238E27FC236}">
                  <a16:creationId xmlns:a16="http://schemas.microsoft.com/office/drawing/2014/main" id="{B2443CAF-0FDD-AFD7-ED46-2F0DE1400C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53293" y="3716338"/>
              <a:ext cx="277813" cy="276225"/>
            </a:xfrm>
            <a:prstGeom prst="ellipse">
              <a:avLst/>
            </a:prstGeom>
            <a:solidFill>
              <a:srgbClr val="C6C7C8"/>
            </a:solidFill>
            <a:ln w="7938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271" name="Oval 104">
              <a:extLst>
                <a:ext uri="{FF2B5EF4-FFF2-40B4-BE49-F238E27FC236}">
                  <a16:creationId xmlns:a16="http://schemas.microsoft.com/office/drawing/2014/main" id="{9CCD1123-E047-DC53-E624-B8BCE2B7D1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75506" y="3476626"/>
              <a:ext cx="244475" cy="244475"/>
            </a:xfrm>
            <a:prstGeom prst="ellipse">
              <a:avLst/>
            </a:prstGeom>
            <a:solidFill>
              <a:srgbClr val="C6C7C8"/>
            </a:solidFill>
            <a:ln w="7938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272" name="Rectangle 105">
              <a:extLst>
                <a:ext uri="{FF2B5EF4-FFF2-40B4-BE49-F238E27FC236}">
                  <a16:creationId xmlns:a16="http://schemas.microsoft.com/office/drawing/2014/main" id="{7931E4B6-FFFD-E5F3-C5C0-CB5A2788D5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7893" y="3538538"/>
              <a:ext cx="90488" cy="1238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7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2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73" name="Rectangle 106">
              <a:extLst>
                <a:ext uri="{FF2B5EF4-FFF2-40B4-BE49-F238E27FC236}">
                  <a16:creationId xmlns:a16="http://schemas.microsoft.com/office/drawing/2014/main" id="{A6B15932-15F9-978A-EA90-E5006FFCD9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77106" y="3538538"/>
              <a:ext cx="92075" cy="1238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7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3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74" name="Rectangle 107">
              <a:extLst>
                <a:ext uri="{FF2B5EF4-FFF2-40B4-BE49-F238E27FC236}">
                  <a16:creationId xmlns:a16="http://schemas.microsoft.com/office/drawing/2014/main" id="{C6699A15-D12F-0423-F0CE-1478654580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7906" y="3538538"/>
              <a:ext cx="66675" cy="1238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7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’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75" name="Rectangle 108">
              <a:extLst>
                <a:ext uri="{FF2B5EF4-FFF2-40B4-BE49-F238E27FC236}">
                  <a16:creationId xmlns:a16="http://schemas.microsoft.com/office/drawing/2014/main" id="{608D4C77-6879-A706-8FEB-ED504F61DE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48543" y="3538538"/>
              <a:ext cx="68263" cy="1238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7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’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76" name="Rectangle 109">
              <a:extLst>
                <a:ext uri="{FF2B5EF4-FFF2-40B4-BE49-F238E27FC236}">
                  <a16:creationId xmlns:a16="http://schemas.microsoft.com/office/drawing/2014/main" id="{1F2ED419-0B2C-05CF-9998-5BD793ADA1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23181" y="3811588"/>
              <a:ext cx="90488" cy="1238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7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2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77" name="Rectangle 110">
              <a:extLst>
                <a:ext uri="{FF2B5EF4-FFF2-40B4-BE49-F238E27FC236}">
                  <a16:creationId xmlns:a16="http://schemas.microsoft.com/office/drawing/2014/main" id="{16BB649C-0FFC-835E-C21E-17047D29FB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72393" y="3811588"/>
              <a:ext cx="92075" cy="1238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7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9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78" name="Rectangle 111">
              <a:extLst>
                <a:ext uri="{FF2B5EF4-FFF2-40B4-BE49-F238E27FC236}">
                  <a16:creationId xmlns:a16="http://schemas.microsoft.com/office/drawing/2014/main" id="{995ACEE7-A814-7BEC-CA92-B3D4CAFAE0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23193" y="3811588"/>
              <a:ext cx="66675" cy="1238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7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’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79" name="Rectangle 112">
              <a:extLst>
                <a:ext uri="{FF2B5EF4-FFF2-40B4-BE49-F238E27FC236}">
                  <a16:creationId xmlns:a16="http://schemas.microsoft.com/office/drawing/2014/main" id="{B850F106-1801-3E91-45AC-B8FB79C2CC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43831" y="3811588"/>
              <a:ext cx="68263" cy="1238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7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’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80" name="Rectangle 113">
              <a:extLst>
                <a:ext uri="{FF2B5EF4-FFF2-40B4-BE49-F238E27FC236}">
                  <a16:creationId xmlns:a16="http://schemas.microsoft.com/office/drawing/2014/main" id="{95481D81-DEB6-F8F4-AA91-12BC162E06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1556" y="3792538"/>
              <a:ext cx="106363" cy="142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7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2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81" name="Rectangle 114">
              <a:extLst>
                <a:ext uri="{FF2B5EF4-FFF2-40B4-BE49-F238E27FC236}">
                  <a16:creationId xmlns:a16="http://schemas.microsoft.com/office/drawing/2014/main" id="{AD812A82-2810-DD85-AE00-986A9DACF6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70768" y="3792538"/>
              <a:ext cx="106363" cy="142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7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6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82" name="Rectangle 115">
              <a:extLst>
                <a:ext uri="{FF2B5EF4-FFF2-40B4-BE49-F238E27FC236}">
                  <a16:creationId xmlns:a16="http://schemas.microsoft.com/office/drawing/2014/main" id="{4D0BB2A1-FBEB-EE61-F752-F0D6132A8D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21568" y="3792538"/>
              <a:ext cx="76200" cy="142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7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’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83" name="Rectangle 116">
              <a:extLst>
                <a:ext uri="{FF2B5EF4-FFF2-40B4-BE49-F238E27FC236}">
                  <a16:creationId xmlns:a16="http://schemas.microsoft.com/office/drawing/2014/main" id="{C1C71B37-71BA-C8DC-2025-9B0F95700D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43793" y="3792538"/>
              <a:ext cx="76200" cy="142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7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’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84" name="Rectangle 117">
              <a:extLst>
                <a:ext uri="{FF2B5EF4-FFF2-40B4-BE49-F238E27FC236}">
                  <a16:creationId xmlns:a16="http://schemas.microsoft.com/office/drawing/2014/main" id="{54695805-3849-26DD-1956-C19C29B6C8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53318" y="3475038"/>
              <a:ext cx="169863" cy="230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3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4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85" name="Rectangle 118">
              <a:extLst>
                <a:ext uri="{FF2B5EF4-FFF2-40B4-BE49-F238E27FC236}">
                  <a16:creationId xmlns:a16="http://schemas.microsoft.com/office/drawing/2014/main" id="{63475805-CBE1-4DC0-501E-663506FF39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40631" y="3475038"/>
              <a:ext cx="188913" cy="230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3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P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86" name="Rectangle 119">
              <a:extLst>
                <a:ext uri="{FF2B5EF4-FFF2-40B4-BE49-F238E27FC236}">
                  <a16:creationId xmlns:a16="http://schemas.microsoft.com/office/drawing/2014/main" id="{5A40CD52-E46B-8455-750B-FE7FD0AFF9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45406" y="3475038"/>
              <a:ext cx="120650" cy="200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de-DE" altLang="de-DE" sz="1300" b="1" dirty="0">
                  <a:solidFill>
                    <a:srgbClr val="000000"/>
                  </a:solidFill>
                </a:rPr>
                <a:t>A</a:t>
              </a:r>
              <a:endParaRPr kumimoji="0" lang="de-DE" altLang="de-DE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451402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0</TotalTime>
  <Words>51</Words>
  <Application>Microsoft Office PowerPoint</Application>
  <PresentationFormat>Benutzerdefiniert</PresentationFormat>
  <Paragraphs>50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Jürg Steger</dc:creator>
  <cp:lastModifiedBy>Marti Christian LG</cp:lastModifiedBy>
  <cp:revision>3</cp:revision>
  <dcterms:created xsi:type="dcterms:W3CDTF">2024-04-17T14:45:15Z</dcterms:created>
  <dcterms:modified xsi:type="dcterms:W3CDTF">2024-04-19T13:04:26Z</dcterms:modified>
</cp:coreProperties>
</file>